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2" r:id="rId5"/>
  </p:sldMasterIdLst>
  <p:notesMasterIdLst>
    <p:notesMasterId r:id="rId32"/>
  </p:notesMasterIdLst>
  <p:handoutMasterIdLst>
    <p:handoutMasterId r:id="rId33"/>
  </p:handoutMasterIdLst>
  <p:sldIdLst>
    <p:sldId id="354" r:id="rId6"/>
    <p:sldId id="355" r:id="rId7"/>
    <p:sldId id="357" r:id="rId8"/>
    <p:sldId id="358" r:id="rId9"/>
    <p:sldId id="359" r:id="rId10"/>
    <p:sldId id="361" r:id="rId11"/>
    <p:sldId id="356" r:id="rId12"/>
    <p:sldId id="360" r:id="rId13"/>
    <p:sldId id="282" r:id="rId14"/>
    <p:sldId id="857" r:id="rId15"/>
    <p:sldId id="294" r:id="rId16"/>
    <p:sldId id="859" r:id="rId17"/>
    <p:sldId id="286" r:id="rId18"/>
    <p:sldId id="296" r:id="rId19"/>
    <p:sldId id="295" r:id="rId20"/>
    <p:sldId id="865" r:id="rId21"/>
    <p:sldId id="866" r:id="rId22"/>
    <p:sldId id="413" r:id="rId23"/>
    <p:sldId id="414" r:id="rId24"/>
    <p:sldId id="415" r:id="rId25"/>
    <p:sldId id="416" r:id="rId26"/>
    <p:sldId id="417" r:id="rId27"/>
    <p:sldId id="418" r:id="rId28"/>
    <p:sldId id="419" r:id="rId29"/>
    <p:sldId id="257" r:id="rId30"/>
    <p:sldId id="353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B745"/>
    <a:srgbClr val="174194"/>
    <a:srgbClr val="00A4EF"/>
    <a:srgbClr val="024EA2"/>
    <a:srgbClr val="164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9" autoAdjust="0"/>
    <p:restoredTop sz="84939" autoAdjust="0"/>
  </p:normalViewPr>
  <p:slideViewPr>
    <p:cSldViewPr snapToGrid="0" snapToObjects="1">
      <p:cViewPr varScale="1">
        <p:scale>
          <a:sx n="53" d="100"/>
          <a:sy n="53" d="100"/>
        </p:scale>
        <p:origin x="922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2688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3A64EC-61F1-4521-801C-58A863969DBF}" type="doc">
      <dgm:prSet loTypeId="urn:microsoft.com/office/officeart/2005/8/layout/chevron1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hu-HU"/>
        </a:p>
      </dgm:t>
    </dgm:pt>
    <dgm:pt modelId="{6F2BC63A-CDB7-4FD7-B1C7-9DAAEF2D2FBF}">
      <dgm:prSet phldrT="[Szöveg]" custT="1"/>
      <dgm:spPr/>
      <dgm:t>
        <a:bodyPr/>
        <a:lstStyle/>
        <a:p>
          <a:r>
            <a:rPr lang="hu-HU" sz="1200" dirty="0"/>
            <a:t>Adatok beszerzése (</a:t>
          </a:r>
          <a:r>
            <a:rPr lang="hu-HU" sz="1200" dirty="0" err="1"/>
            <a:t>IoT</a:t>
          </a:r>
          <a:r>
            <a:rPr lang="hu-HU" sz="1200" dirty="0"/>
            <a:t>, adatbázis, </a:t>
          </a:r>
          <a:r>
            <a:rPr lang="hu-HU" sz="1200" dirty="0" err="1"/>
            <a:t>stb</a:t>
          </a:r>
          <a:r>
            <a:rPr lang="hu-HU" sz="1200" dirty="0"/>
            <a:t>)</a:t>
          </a:r>
        </a:p>
      </dgm:t>
    </dgm:pt>
    <dgm:pt modelId="{CA0177F5-D6B0-4ED5-B80F-463C818E8146}" type="parTrans" cxnId="{BFC0A2C3-4DB3-4CFA-9DE1-701A7A14D07B}">
      <dgm:prSet/>
      <dgm:spPr/>
      <dgm:t>
        <a:bodyPr/>
        <a:lstStyle/>
        <a:p>
          <a:endParaRPr lang="hu-HU" sz="2000"/>
        </a:p>
      </dgm:t>
    </dgm:pt>
    <dgm:pt modelId="{9FB75851-1207-4D9F-971D-BA091A838F02}" type="sibTrans" cxnId="{BFC0A2C3-4DB3-4CFA-9DE1-701A7A14D07B}">
      <dgm:prSet/>
      <dgm:spPr/>
      <dgm:t>
        <a:bodyPr/>
        <a:lstStyle/>
        <a:p>
          <a:endParaRPr lang="hu-HU" sz="2000"/>
        </a:p>
      </dgm:t>
    </dgm:pt>
    <dgm:pt modelId="{F37A0F51-8834-4672-A718-6F543B817120}">
      <dgm:prSet phldrT="[Szöveg]" custT="1"/>
      <dgm:spPr/>
      <dgm:t>
        <a:bodyPr/>
        <a:lstStyle/>
        <a:p>
          <a:r>
            <a:rPr lang="hu-HU" sz="1200" dirty="0"/>
            <a:t>Leírók kiválasztása (</a:t>
          </a:r>
          <a:r>
            <a:rPr lang="hu-HU" sz="1200" dirty="0" err="1"/>
            <a:t>feature</a:t>
          </a:r>
          <a:r>
            <a:rPr lang="hu-HU" sz="1200" dirty="0"/>
            <a:t> </a:t>
          </a:r>
          <a:r>
            <a:rPr lang="hu-HU" sz="1200" dirty="0" err="1"/>
            <a:t>selection</a:t>
          </a:r>
          <a:r>
            <a:rPr lang="hu-HU" sz="1200" dirty="0"/>
            <a:t>)</a:t>
          </a:r>
        </a:p>
      </dgm:t>
    </dgm:pt>
    <dgm:pt modelId="{4FFF2245-44F3-4D12-96A0-6BF2DC9596BC}" type="parTrans" cxnId="{B775E579-EEE9-4687-8C3B-8950B914FBE8}">
      <dgm:prSet/>
      <dgm:spPr/>
      <dgm:t>
        <a:bodyPr/>
        <a:lstStyle/>
        <a:p>
          <a:endParaRPr lang="hu-HU" sz="2000"/>
        </a:p>
      </dgm:t>
    </dgm:pt>
    <dgm:pt modelId="{7121F317-3CB0-406E-9920-88AE80809A73}" type="sibTrans" cxnId="{B775E579-EEE9-4687-8C3B-8950B914FBE8}">
      <dgm:prSet/>
      <dgm:spPr/>
      <dgm:t>
        <a:bodyPr/>
        <a:lstStyle/>
        <a:p>
          <a:endParaRPr lang="hu-HU" sz="2000"/>
        </a:p>
      </dgm:t>
    </dgm:pt>
    <dgm:pt modelId="{1A86C226-1DCD-4EF2-93DB-1E3007476ECA}">
      <dgm:prSet phldrT="[Szöveg]" custT="1"/>
      <dgm:spPr/>
      <dgm:t>
        <a:bodyPr/>
        <a:lstStyle/>
        <a:p>
          <a:r>
            <a:rPr lang="hu-HU" sz="1200" dirty="0"/>
            <a:t>Algoritmus kiválasztása</a:t>
          </a:r>
        </a:p>
      </dgm:t>
    </dgm:pt>
    <dgm:pt modelId="{B265F2F8-24B4-46B7-ADFD-29894E67AF3F}" type="parTrans" cxnId="{5BC6701C-B5F3-4044-A35F-2236816A65E4}">
      <dgm:prSet/>
      <dgm:spPr/>
      <dgm:t>
        <a:bodyPr/>
        <a:lstStyle/>
        <a:p>
          <a:endParaRPr lang="hu-HU" sz="2000"/>
        </a:p>
      </dgm:t>
    </dgm:pt>
    <dgm:pt modelId="{EA70D745-1D30-49AC-B3C6-98A50161160D}" type="sibTrans" cxnId="{5BC6701C-B5F3-4044-A35F-2236816A65E4}">
      <dgm:prSet/>
      <dgm:spPr/>
      <dgm:t>
        <a:bodyPr/>
        <a:lstStyle/>
        <a:p>
          <a:endParaRPr lang="hu-HU" sz="2000"/>
        </a:p>
      </dgm:t>
    </dgm:pt>
    <dgm:pt modelId="{775C162A-A6A7-46EE-86E3-BC868650E25F}">
      <dgm:prSet phldrT="[Szöveg]" custT="1"/>
      <dgm:spPr/>
      <dgm:t>
        <a:bodyPr/>
        <a:lstStyle/>
        <a:p>
          <a:r>
            <a:rPr lang="hu-HU" sz="1200" dirty="0"/>
            <a:t>Adatok előfeldolgozása: átalakítás, adattisztítás</a:t>
          </a:r>
        </a:p>
      </dgm:t>
    </dgm:pt>
    <dgm:pt modelId="{BA99989B-A07C-4752-928C-81BBC7EC3823}" type="parTrans" cxnId="{0A213A7A-5F8C-4E21-B41D-1A44D74D35BA}">
      <dgm:prSet/>
      <dgm:spPr/>
      <dgm:t>
        <a:bodyPr/>
        <a:lstStyle/>
        <a:p>
          <a:endParaRPr lang="hu-HU" sz="2000"/>
        </a:p>
      </dgm:t>
    </dgm:pt>
    <dgm:pt modelId="{91F77E17-DAEB-49EA-BBC6-FA6095A382FB}" type="sibTrans" cxnId="{0A213A7A-5F8C-4E21-B41D-1A44D74D35BA}">
      <dgm:prSet/>
      <dgm:spPr/>
      <dgm:t>
        <a:bodyPr/>
        <a:lstStyle/>
        <a:p>
          <a:endParaRPr lang="hu-HU" sz="2000"/>
        </a:p>
      </dgm:t>
    </dgm:pt>
    <dgm:pt modelId="{AD23262E-1F0F-44BD-A1E3-2AE331FBF974}">
      <dgm:prSet phldrT="[Szöveg]" custT="1"/>
      <dgm:spPr/>
      <dgm:t>
        <a:bodyPr/>
        <a:lstStyle/>
        <a:p>
          <a:r>
            <a:rPr lang="hu-HU" sz="1200" dirty="0"/>
            <a:t>Gépi tanulás modell építése</a:t>
          </a:r>
        </a:p>
      </dgm:t>
    </dgm:pt>
    <dgm:pt modelId="{D6556BE5-B21E-42F8-8A27-5B7921A3B1FC}" type="parTrans" cxnId="{ECB7982C-398A-4CD2-843B-C11114D06D13}">
      <dgm:prSet/>
      <dgm:spPr/>
      <dgm:t>
        <a:bodyPr/>
        <a:lstStyle/>
        <a:p>
          <a:endParaRPr lang="hu-HU" sz="2000"/>
        </a:p>
      </dgm:t>
    </dgm:pt>
    <dgm:pt modelId="{35F6991A-28E6-4BC0-AF80-F12D5C8A8441}" type="sibTrans" cxnId="{ECB7982C-398A-4CD2-843B-C11114D06D13}">
      <dgm:prSet/>
      <dgm:spPr/>
      <dgm:t>
        <a:bodyPr/>
        <a:lstStyle/>
        <a:p>
          <a:endParaRPr lang="hu-HU" sz="2000"/>
        </a:p>
      </dgm:t>
    </dgm:pt>
    <dgm:pt modelId="{41570100-DF89-439C-94E8-AB29AD2F4BE6}">
      <dgm:prSet phldrT="[Szöveg]" custT="1"/>
      <dgm:spPr/>
      <dgm:t>
        <a:bodyPr/>
        <a:lstStyle/>
        <a:p>
          <a:r>
            <a:rPr lang="hu-HU" sz="1200" dirty="0"/>
            <a:t>Modell futtatása: </a:t>
          </a:r>
          <a:r>
            <a:rPr lang="hu-HU" sz="1200" dirty="0" err="1"/>
            <a:t>predikció</a:t>
          </a:r>
          <a:endParaRPr lang="hu-HU" sz="1200" dirty="0"/>
        </a:p>
      </dgm:t>
    </dgm:pt>
    <dgm:pt modelId="{C1195740-6C4E-40C1-8F8B-EC9AE8CF6814}" type="parTrans" cxnId="{19423C6E-DCA3-4E2D-8FD9-B1FB47FA1844}">
      <dgm:prSet/>
      <dgm:spPr/>
      <dgm:t>
        <a:bodyPr/>
        <a:lstStyle/>
        <a:p>
          <a:endParaRPr lang="hu-HU" sz="2000"/>
        </a:p>
      </dgm:t>
    </dgm:pt>
    <dgm:pt modelId="{99EC96BA-51F5-46BB-892E-6BF9F8815BEF}" type="sibTrans" cxnId="{19423C6E-DCA3-4E2D-8FD9-B1FB47FA1844}">
      <dgm:prSet/>
      <dgm:spPr/>
      <dgm:t>
        <a:bodyPr/>
        <a:lstStyle/>
        <a:p>
          <a:endParaRPr lang="hu-HU" sz="2000"/>
        </a:p>
      </dgm:t>
    </dgm:pt>
    <dgm:pt modelId="{FCAEF870-2950-4C2A-8E95-7B75DA8C36A4}">
      <dgm:prSet phldrT="[Szöveg]" custT="1"/>
      <dgm:spPr/>
      <dgm:t>
        <a:bodyPr/>
        <a:lstStyle/>
        <a:p>
          <a:r>
            <a:rPr lang="hu-HU" sz="1200" dirty="0"/>
            <a:t>Eredmény értékelése</a:t>
          </a:r>
        </a:p>
      </dgm:t>
    </dgm:pt>
    <dgm:pt modelId="{FAE54792-DA15-4BFC-AA19-FC574CE05720}" type="parTrans" cxnId="{6A66D07A-C9F8-470D-BCD5-59C85690353B}">
      <dgm:prSet/>
      <dgm:spPr/>
      <dgm:t>
        <a:bodyPr/>
        <a:lstStyle/>
        <a:p>
          <a:endParaRPr lang="hu-HU" sz="2000"/>
        </a:p>
      </dgm:t>
    </dgm:pt>
    <dgm:pt modelId="{37190682-E5C8-4827-8832-B2F42FC90E74}" type="sibTrans" cxnId="{6A66D07A-C9F8-470D-BCD5-59C85690353B}">
      <dgm:prSet/>
      <dgm:spPr/>
      <dgm:t>
        <a:bodyPr/>
        <a:lstStyle/>
        <a:p>
          <a:endParaRPr lang="hu-HU" sz="2000"/>
        </a:p>
      </dgm:t>
    </dgm:pt>
    <dgm:pt modelId="{45FD9A11-05A7-44F8-BFFE-F7218A4C5B10}">
      <dgm:prSet phldrT="[Szöveg]" custT="1"/>
      <dgm:spPr/>
      <dgm:t>
        <a:bodyPr/>
        <a:lstStyle/>
        <a:p>
          <a:r>
            <a:rPr lang="hu-HU" sz="1200" dirty="0" err="1"/>
            <a:t>Evaluate</a:t>
          </a:r>
          <a:endParaRPr lang="hu-HU" sz="1200" dirty="0"/>
        </a:p>
      </dgm:t>
    </dgm:pt>
    <dgm:pt modelId="{81844AAF-1A78-46E9-BF2B-52C01F5346DE}" type="parTrans" cxnId="{364B1635-5DA7-44C0-BB10-2FCF3A8B2AB3}">
      <dgm:prSet/>
      <dgm:spPr/>
      <dgm:t>
        <a:bodyPr/>
        <a:lstStyle/>
        <a:p>
          <a:endParaRPr lang="hu-HU" sz="2000"/>
        </a:p>
      </dgm:t>
    </dgm:pt>
    <dgm:pt modelId="{A6757A11-7D16-42CD-ABA1-D11FD9B2D792}" type="sibTrans" cxnId="{364B1635-5DA7-44C0-BB10-2FCF3A8B2AB3}">
      <dgm:prSet/>
      <dgm:spPr/>
      <dgm:t>
        <a:bodyPr/>
        <a:lstStyle/>
        <a:p>
          <a:endParaRPr lang="hu-HU" sz="2000"/>
        </a:p>
      </dgm:t>
    </dgm:pt>
    <dgm:pt modelId="{14F1E616-358E-4938-8D9C-A18A02004943}" type="pres">
      <dgm:prSet presAssocID="{363A64EC-61F1-4521-801C-58A863969DBF}" presName="Name0" presStyleCnt="0">
        <dgm:presLayoutVars>
          <dgm:dir/>
          <dgm:animLvl val="lvl"/>
          <dgm:resizeHandles val="exact"/>
        </dgm:presLayoutVars>
      </dgm:prSet>
      <dgm:spPr/>
    </dgm:pt>
    <dgm:pt modelId="{D228C8F3-3935-4326-AED2-92134465747F}" type="pres">
      <dgm:prSet presAssocID="{6F2BC63A-CDB7-4FD7-B1C7-9DAAEF2D2FBF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910ACC58-FCDD-4902-A364-80AF4A53BD9D}" type="pres">
      <dgm:prSet presAssocID="{9FB75851-1207-4D9F-971D-BA091A838F02}" presName="parTxOnlySpace" presStyleCnt="0"/>
      <dgm:spPr/>
    </dgm:pt>
    <dgm:pt modelId="{8E349F91-F280-4A37-B88C-8D4EE9B4E0D4}" type="pres">
      <dgm:prSet presAssocID="{775C162A-A6A7-46EE-86E3-BC868650E25F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F279CFC3-5153-4512-9A18-0AF40F07BFFB}" type="pres">
      <dgm:prSet presAssocID="{91F77E17-DAEB-49EA-BBC6-FA6095A382FB}" presName="parTxOnlySpace" presStyleCnt="0"/>
      <dgm:spPr/>
    </dgm:pt>
    <dgm:pt modelId="{C7112F16-87DF-482D-B64C-F90EB98E4FB4}" type="pres">
      <dgm:prSet presAssocID="{F37A0F51-8834-4672-A718-6F543B817120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09384382-29F5-43CF-A2C2-298A724D0D65}" type="pres">
      <dgm:prSet presAssocID="{7121F317-3CB0-406E-9920-88AE80809A73}" presName="parTxOnlySpace" presStyleCnt="0"/>
      <dgm:spPr/>
    </dgm:pt>
    <dgm:pt modelId="{1F18B522-0903-4E7E-BDD5-62FFEEEBD7B6}" type="pres">
      <dgm:prSet presAssocID="{1A86C226-1DCD-4EF2-93DB-1E3007476ECA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7DF0B93C-3B5D-4529-A724-DE8D3F14EEF6}" type="pres">
      <dgm:prSet presAssocID="{EA70D745-1D30-49AC-B3C6-98A50161160D}" presName="parTxOnlySpace" presStyleCnt="0"/>
      <dgm:spPr/>
    </dgm:pt>
    <dgm:pt modelId="{594588D6-1AEA-4F68-86FA-D0675C35CAF6}" type="pres">
      <dgm:prSet presAssocID="{AD23262E-1F0F-44BD-A1E3-2AE331FBF974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EF39548D-15DB-4F1D-BE7D-5405BA311D95}" type="pres">
      <dgm:prSet presAssocID="{35F6991A-28E6-4BC0-AF80-F12D5C8A8441}" presName="parTxOnlySpace" presStyleCnt="0"/>
      <dgm:spPr/>
    </dgm:pt>
    <dgm:pt modelId="{DB4E72B8-1BA7-428F-A2A4-64462886D9A3}" type="pres">
      <dgm:prSet presAssocID="{41570100-DF89-439C-94E8-AB29AD2F4BE6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C6241D42-4764-4E8E-AAD9-08EA3E776981}" type="pres">
      <dgm:prSet presAssocID="{99EC96BA-51F5-46BB-892E-6BF9F8815BEF}" presName="parTxOnlySpace" presStyleCnt="0"/>
      <dgm:spPr/>
    </dgm:pt>
    <dgm:pt modelId="{8980AD09-F1D9-4E5C-BBFB-13553EBC4177}" type="pres">
      <dgm:prSet presAssocID="{FCAEF870-2950-4C2A-8E95-7B75DA8C36A4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99386FEE-A110-41CB-886D-7E2C1CC3846E}" type="pres">
      <dgm:prSet presAssocID="{37190682-E5C8-4827-8832-B2F42FC90E74}" presName="parTxOnlySpace" presStyleCnt="0"/>
      <dgm:spPr/>
    </dgm:pt>
    <dgm:pt modelId="{D26B9069-3B79-4B2D-970D-D06A824C443D}" type="pres">
      <dgm:prSet presAssocID="{45FD9A11-05A7-44F8-BFFE-F7218A4C5B10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5BC6701C-B5F3-4044-A35F-2236816A65E4}" srcId="{363A64EC-61F1-4521-801C-58A863969DBF}" destId="{1A86C226-1DCD-4EF2-93DB-1E3007476ECA}" srcOrd="3" destOrd="0" parTransId="{B265F2F8-24B4-46B7-ADFD-29894E67AF3F}" sibTransId="{EA70D745-1D30-49AC-B3C6-98A50161160D}"/>
    <dgm:cxn modelId="{ECB7982C-398A-4CD2-843B-C11114D06D13}" srcId="{363A64EC-61F1-4521-801C-58A863969DBF}" destId="{AD23262E-1F0F-44BD-A1E3-2AE331FBF974}" srcOrd="4" destOrd="0" parTransId="{D6556BE5-B21E-42F8-8A27-5B7921A3B1FC}" sibTransId="{35F6991A-28E6-4BC0-AF80-F12D5C8A8441}"/>
    <dgm:cxn modelId="{DAA7CA2C-A74F-4B85-B6D9-30CFC7FB7DF6}" type="presOf" srcId="{775C162A-A6A7-46EE-86E3-BC868650E25F}" destId="{8E349F91-F280-4A37-B88C-8D4EE9B4E0D4}" srcOrd="0" destOrd="0" presId="urn:microsoft.com/office/officeart/2005/8/layout/chevron1"/>
    <dgm:cxn modelId="{E3A1E32F-2B83-408E-B875-079D628F638C}" type="presOf" srcId="{F37A0F51-8834-4672-A718-6F543B817120}" destId="{C7112F16-87DF-482D-B64C-F90EB98E4FB4}" srcOrd="0" destOrd="0" presId="urn:microsoft.com/office/officeart/2005/8/layout/chevron1"/>
    <dgm:cxn modelId="{234E8D31-8367-4E8E-B286-2DA51FD7D0FD}" type="presOf" srcId="{45FD9A11-05A7-44F8-BFFE-F7218A4C5B10}" destId="{D26B9069-3B79-4B2D-970D-D06A824C443D}" srcOrd="0" destOrd="0" presId="urn:microsoft.com/office/officeart/2005/8/layout/chevron1"/>
    <dgm:cxn modelId="{364B1635-5DA7-44C0-BB10-2FCF3A8B2AB3}" srcId="{363A64EC-61F1-4521-801C-58A863969DBF}" destId="{45FD9A11-05A7-44F8-BFFE-F7218A4C5B10}" srcOrd="7" destOrd="0" parTransId="{81844AAF-1A78-46E9-BF2B-52C01F5346DE}" sibTransId="{A6757A11-7D16-42CD-ABA1-D11FD9B2D792}"/>
    <dgm:cxn modelId="{5117E237-F781-43C7-B5CB-E83D1CAE7C37}" type="presOf" srcId="{AD23262E-1F0F-44BD-A1E3-2AE331FBF974}" destId="{594588D6-1AEA-4F68-86FA-D0675C35CAF6}" srcOrd="0" destOrd="0" presId="urn:microsoft.com/office/officeart/2005/8/layout/chevron1"/>
    <dgm:cxn modelId="{84952344-F80C-424C-A323-6806294F2579}" type="presOf" srcId="{1A86C226-1DCD-4EF2-93DB-1E3007476ECA}" destId="{1F18B522-0903-4E7E-BDD5-62FFEEEBD7B6}" srcOrd="0" destOrd="0" presId="urn:microsoft.com/office/officeart/2005/8/layout/chevron1"/>
    <dgm:cxn modelId="{19423C6E-DCA3-4E2D-8FD9-B1FB47FA1844}" srcId="{363A64EC-61F1-4521-801C-58A863969DBF}" destId="{41570100-DF89-439C-94E8-AB29AD2F4BE6}" srcOrd="5" destOrd="0" parTransId="{C1195740-6C4E-40C1-8F8B-EC9AE8CF6814}" sibTransId="{99EC96BA-51F5-46BB-892E-6BF9F8815BEF}"/>
    <dgm:cxn modelId="{B775E579-EEE9-4687-8C3B-8950B914FBE8}" srcId="{363A64EC-61F1-4521-801C-58A863969DBF}" destId="{F37A0F51-8834-4672-A718-6F543B817120}" srcOrd="2" destOrd="0" parTransId="{4FFF2245-44F3-4D12-96A0-6BF2DC9596BC}" sibTransId="{7121F317-3CB0-406E-9920-88AE80809A73}"/>
    <dgm:cxn modelId="{0A213A7A-5F8C-4E21-B41D-1A44D74D35BA}" srcId="{363A64EC-61F1-4521-801C-58A863969DBF}" destId="{775C162A-A6A7-46EE-86E3-BC868650E25F}" srcOrd="1" destOrd="0" parTransId="{BA99989B-A07C-4752-928C-81BBC7EC3823}" sibTransId="{91F77E17-DAEB-49EA-BBC6-FA6095A382FB}"/>
    <dgm:cxn modelId="{6A66D07A-C9F8-470D-BCD5-59C85690353B}" srcId="{363A64EC-61F1-4521-801C-58A863969DBF}" destId="{FCAEF870-2950-4C2A-8E95-7B75DA8C36A4}" srcOrd="6" destOrd="0" parTransId="{FAE54792-DA15-4BFC-AA19-FC574CE05720}" sibTransId="{37190682-E5C8-4827-8832-B2F42FC90E74}"/>
    <dgm:cxn modelId="{7EDB927C-6474-4D67-9D75-B1392F607370}" type="presOf" srcId="{41570100-DF89-439C-94E8-AB29AD2F4BE6}" destId="{DB4E72B8-1BA7-428F-A2A4-64462886D9A3}" srcOrd="0" destOrd="0" presId="urn:microsoft.com/office/officeart/2005/8/layout/chevron1"/>
    <dgm:cxn modelId="{CFE74085-4202-4D57-ABAC-3ADBCD37B714}" type="presOf" srcId="{363A64EC-61F1-4521-801C-58A863969DBF}" destId="{14F1E616-358E-4938-8D9C-A18A02004943}" srcOrd="0" destOrd="0" presId="urn:microsoft.com/office/officeart/2005/8/layout/chevron1"/>
    <dgm:cxn modelId="{E0910D8A-3C2C-4B6C-B9F7-C8E0CDCD882C}" type="presOf" srcId="{FCAEF870-2950-4C2A-8E95-7B75DA8C36A4}" destId="{8980AD09-F1D9-4E5C-BBFB-13553EBC4177}" srcOrd="0" destOrd="0" presId="urn:microsoft.com/office/officeart/2005/8/layout/chevron1"/>
    <dgm:cxn modelId="{8A1FB08E-8ED6-4972-B6F2-2FD3E0945B14}" type="presOf" srcId="{6F2BC63A-CDB7-4FD7-B1C7-9DAAEF2D2FBF}" destId="{D228C8F3-3935-4326-AED2-92134465747F}" srcOrd="0" destOrd="0" presId="urn:microsoft.com/office/officeart/2005/8/layout/chevron1"/>
    <dgm:cxn modelId="{BFC0A2C3-4DB3-4CFA-9DE1-701A7A14D07B}" srcId="{363A64EC-61F1-4521-801C-58A863969DBF}" destId="{6F2BC63A-CDB7-4FD7-B1C7-9DAAEF2D2FBF}" srcOrd="0" destOrd="0" parTransId="{CA0177F5-D6B0-4ED5-B80F-463C818E8146}" sibTransId="{9FB75851-1207-4D9F-971D-BA091A838F02}"/>
    <dgm:cxn modelId="{5034B635-2A76-4DDB-93CF-41C1041C50E0}" type="presParOf" srcId="{14F1E616-358E-4938-8D9C-A18A02004943}" destId="{D228C8F3-3935-4326-AED2-92134465747F}" srcOrd="0" destOrd="0" presId="urn:microsoft.com/office/officeart/2005/8/layout/chevron1"/>
    <dgm:cxn modelId="{14BD3231-9DA2-42B9-9936-580DD2909621}" type="presParOf" srcId="{14F1E616-358E-4938-8D9C-A18A02004943}" destId="{910ACC58-FCDD-4902-A364-80AF4A53BD9D}" srcOrd="1" destOrd="0" presId="urn:microsoft.com/office/officeart/2005/8/layout/chevron1"/>
    <dgm:cxn modelId="{242C8607-6F2F-49AE-B6CC-CC5392B4FD2A}" type="presParOf" srcId="{14F1E616-358E-4938-8D9C-A18A02004943}" destId="{8E349F91-F280-4A37-B88C-8D4EE9B4E0D4}" srcOrd="2" destOrd="0" presId="urn:microsoft.com/office/officeart/2005/8/layout/chevron1"/>
    <dgm:cxn modelId="{F13B6E34-7523-46C6-A64D-3B3B9B85009C}" type="presParOf" srcId="{14F1E616-358E-4938-8D9C-A18A02004943}" destId="{F279CFC3-5153-4512-9A18-0AF40F07BFFB}" srcOrd="3" destOrd="0" presId="urn:microsoft.com/office/officeart/2005/8/layout/chevron1"/>
    <dgm:cxn modelId="{B3380EF7-514C-4C33-8D99-41B646EF937E}" type="presParOf" srcId="{14F1E616-358E-4938-8D9C-A18A02004943}" destId="{C7112F16-87DF-482D-B64C-F90EB98E4FB4}" srcOrd="4" destOrd="0" presId="urn:microsoft.com/office/officeart/2005/8/layout/chevron1"/>
    <dgm:cxn modelId="{ACE1B5B4-D405-41E4-AFA1-ED98D4D8093A}" type="presParOf" srcId="{14F1E616-358E-4938-8D9C-A18A02004943}" destId="{09384382-29F5-43CF-A2C2-298A724D0D65}" srcOrd="5" destOrd="0" presId="urn:microsoft.com/office/officeart/2005/8/layout/chevron1"/>
    <dgm:cxn modelId="{8ECC3373-2278-4D7F-9FDE-C2F5FD2C0C7C}" type="presParOf" srcId="{14F1E616-358E-4938-8D9C-A18A02004943}" destId="{1F18B522-0903-4E7E-BDD5-62FFEEEBD7B6}" srcOrd="6" destOrd="0" presId="urn:microsoft.com/office/officeart/2005/8/layout/chevron1"/>
    <dgm:cxn modelId="{2E084964-CF76-4C7F-AA2C-75FD10D0A659}" type="presParOf" srcId="{14F1E616-358E-4938-8D9C-A18A02004943}" destId="{7DF0B93C-3B5D-4529-A724-DE8D3F14EEF6}" srcOrd="7" destOrd="0" presId="urn:microsoft.com/office/officeart/2005/8/layout/chevron1"/>
    <dgm:cxn modelId="{414704DA-1A46-4ECB-AB5A-D871890DE862}" type="presParOf" srcId="{14F1E616-358E-4938-8D9C-A18A02004943}" destId="{594588D6-1AEA-4F68-86FA-D0675C35CAF6}" srcOrd="8" destOrd="0" presId="urn:microsoft.com/office/officeart/2005/8/layout/chevron1"/>
    <dgm:cxn modelId="{F9399606-4A9F-45D8-AD5A-5A7864DA5C5B}" type="presParOf" srcId="{14F1E616-358E-4938-8D9C-A18A02004943}" destId="{EF39548D-15DB-4F1D-BE7D-5405BA311D95}" srcOrd="9" destOrd="0" presId="urn:microsoft.com/office/officeart/2005/8/layout/chevron1"/>
    <dgm:cxn modelId="{5A02664D-7E1F-40BD-8C63-037DD3A1DD7E}" type="presParOf" srcId="{14F1E616-358E-4938-8D9C-A18A02004943}" destId="{DB4E72B8-1BA7-428F-A2A4-64462886D9A3}" srcOrd="10" destOrd="0" presId="urn:microsoft.com/office/officeart/2005/8/layout/chevron1"/>
    <dgm:cxn modelId="{0BB77B71-8949-439F-A505-80401C4C6D6C}" type="presParOf" srcId="{14F1E616-358E-4938-8D9C-A18A02004943}" destId="{C6241D42-4764-4E8E-AAD9-08EA3E776981}" srcOrd="11" destOrd="0" presId="urn:microsoft.com/office/officeart/2005/8/layout/chevron1"/>
    <dgm:cxn modelId="{E9AE1233-5119-420F-AD1F-200982485FC7}" type="presParOf" srcId="{14F1E616-358E-4938-8D9C-A18A02004943}" destId="{8980AD09-F1D9-4E5C-BBFB-13553EBC4177}" srcOrd="12" destOrd="0" presId="urn:microsoft.com/office/officeart/2005/8/layout/chevron1"/>
    <dgm:cxn modelId="{608D7038-FC2F-49B9-98E6-84C5BEEE7BAE}" type="presParOf" srcId="{14F1E616-358E-4938-8D9C-A18A02004943}" destId="{99386FEE-A110-41CB-886D-7E2C1CC3846E}" srcOrd="13" destOrd="0" presId="urn:microsoft.com/office/officeart/2005/8/layout/chevron1"/>
    <dgm:cxn modelId="{A06B8697-025D-40E8-B16B-DF44919D3850}" type="presParOf" srcId="{14F1E616-358E-4938-8D9C-A18A02004943}" destId="{D26B9069-3B79-4B2D-970D-D06A824C443D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30A2403-C7DA-4D0E-B61A-B6B9D70D580F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u-HU"/>
        </a:p>
      </dgm:t>
    </dgm:pt>
    <dgm:pt modelId="{DDEB3FE1-E958-4E5C-AC89-8F2F082038AA}">
      <dgm:prSet phldrT="[Szöveg]"/>
      <dgm:spPr/>
      <dgm:t>
        <a:bodyPr/>
        <a:lstStyle/>
        <a:p>
          <a:r>
            <a:rPr lang="hu-HU" dirty="0"/>
            <a:t>Adat beszerzése</a:t>
          </a:r>
        </a:p>
      </dgm:t>
    </dgm:pt>
    <dgm:pt modelId="{27ABCAB9-854B-4807-A5B8-F1F304F51F38}" type="parTrans" cxnId="{8F23B23C-762F-4043-A483-F7CDC140E1CE}">
      <dgm:prSet/>
      <dgm:spPr/>
      <dgm:t>
        <a:bodyPr/>
        <a:lstStyle/>
        <a:p>
          <a:endParaRPr lang="hu-HU"/>
        </a:p>
      </dgm:t>
    </dgm:pt>
    <dgm:pt modelId="{43B82E70-7DA5-430C-8E1F-D7A0AA4CBFEF}" type="sibTrans" cxnId="{8F23B23C-762F-4043-A483-F7CDC140E1CE}">
      <dgm:prSet/>
      <dgm:spPr/>
      <dgm:t>
        <a:bodyPr/>
        <a:lstStyle/>
        <a:p>
          <a:endParaRPr lang="hu-HU"/>
        </a:p>
      </dgm:t>
    </dgm:pt>
    <dgm:pt modelId="{5245FE22-4ED0-4580-A6C0-799FF8C11657}">
      <dgm:prSet phldrT="[Szöveg]"/>
      <dgm:spPr/>
      <dgm:t>
        <a:bodyPr/>
        <a:lstStyle/>
        <a:p>
          <a:r>
            <a:rPr lang="hu-HU" dirty="0"/>
            <a:t>Adat előkészítése (tisztítás, transzformáció)</a:t>
          </a:r>
        </a:p>
      </dgm:t>
    </dgm:pt>
    <dgm:pt modelId="{4EE04850-0E8D-4B0E-84BA-C47EA365584F}" type="parTrans" cxnId="{8E69B17E-9DD3-4441-9EB5-9A774167B821}">
      <dgm:prSet/>
      <dgm:spPr/>
      <dgm:t>
        <a:bodyPr/>
        <a:lstStyle/>
        <a:p>
          <a:endParaRPr lang="hu-HU"/>
        </a:p>
      </dgm:t>
    </dgm:pt>
    <dgm:pt modelId="{2CF3EF11-B35C-4BD8-A27A-3D9D91CDB029}" type="sibTrans" cxnId="{8E69B17E-9DD3-4441-9EB5-9A774167B821}">
      <dgm:prSet/>
      <dgm:spPr/>
      <dgm:t>
        <a:bodyPr/>
        <a:lstStyle/>
        <a:p>
          <a:endParaRPr lang="hu-HU"/>
        </a:p>
      </dgm:t>
    </dgm:pt>
    <dgm:pt modelId="{0D9E9776-A81D-4E76-AA6A-8600DD961ED6}">
      <dgm:prSet phldrT="[Szöveg]"/>
      <dgm:spPr/>
      <dgm:t>
        <a:bodyPr/>
        <a:lstStyle/>
        <a:p>
          <a:r>
            <a:rPr lang="hu-HU" dirty="0" err="1"/>
            <a:t>Feature</a:t>
          </a:r>
          <a:r>
            <a:rPr lang="hu-HU" dirty="0"/>
            <a:t> kiválasztás</a:t>
          </a:r>
        </a:p>
      </dgm:t>
    </dgm:pt>
    <dgm:pt modelId="{FD0DA3BA-A7A7-4D45-85C1-03008BF04FB6}" type="parTrans" cxnId="{9F0DB094-8FA3-4125-809B-0C3DFACB420D}">
      <dgm:prSet/>
      <dgm:spPr/>
      <dgm:t>
        <a:bodyPr/>
        <a:lstStyle/>
        <a:p>
          <a:endParaRPr lang="hu-HU"/>
        </a:p>
      </dgm:t>
    </dgm:pt>
    <dgm:pt modelId="{9F2570F7-C66F-44A7-921B-22ED1BFA1943}" type="sibTrans" cxnId="{9F0DB094-8FA3-4125-809B-0C3DFACB420D}">
      <dgm:prSet/>
      <dgm:spPr/>
      <dgm:t>
        <a:bodyPr/>
        <a:lstStyle/>
        <a:p>
          <a:endParaRPr lang="hu-HU"/>
        </a:p>
      </dgm:t>
    </dgm:pt>
    <dgm:pt modelId="{5CBF5BBD-E267-4B41-84C6-6001F7502897}">
      <dgm:prSet phldrT="[Szöveg]"/>
      <dgm:spPr/>
      <dgm:t>
        <a:bodyPr/>
        <a:lstStyle/>
        <a:p>
          <a:r>
            <a:rPr lang="hu-HU" dirty="0"/>
            <a:t>Algoritmus kiválasztása és alkalmazása</a:t>
          </a:r>
        </a:p>
      </dgm:t>
    </dgm:pt>
    <dgm:pt modelId="{DB314169-6895-4D52-856E-DBB50464E46E}" type="parTrans" cxnId="{1D45AAE9-735E-43FD-9674-3C83A86FDBCB}">
      <dgm:prSet/>
      <dgm:spPr/>
      <dgm:t>
        <a:bodyPr/>
        <a:lstStyle/>
        <a:p>
          <a:endParaRPr lang="hu-HU"/>
        </a:p>
      </dgm:t>
    </dgm:pt>
    <dgm:pt modelId="{C8534814-E533-4B17-9580-C6D8A585DD70}" type="sibTrans" cxnId="{1D45AAE9-735E-43FD-9674-3C83A86FDBCB}">
      <dgm:prSet/>
      <dgm:spPr/>
      <dgm:t>
        <a:bodyPr/>
        <a:lstStyle/>
        <a:p>
          <a:endParaRPr lang="hu-HU"/>
        </a:p>
      </dgm:t>
    </dgm:pt>
    <dgm:pt modelId="{DC2A64AD-AF3B-4EC2-8F84-F9234F457AAB}">
      <dgm:prSet phldrT="[Szöveg]"/>
      <dgm:spPr/>
      <dgm:t>
        <a:bodyPr/>
        <a:lstStyle/>
        <a:p>
          <a:r>
            <a:rPr lang="hu-HU" dirty="0"/>
            <a:t>Betanítás</a:t>
          </a:r>
        </a:p>
      </dgm:t>
    </dgm:pt>
    <dgm:pt modelId="{AEAA7EBC-76AC-425B-8BD7-80C9FF6BC783}" type="parTrans" cxnId="{DB4B9220-6225-47EC-9B2F-C670E86C5447}">
      <dgm:prSet/>
      <dgm:spPr/>
      <dgm:t>
        <a:bodyPr/>
        <a:lstStyle/>
        <a:p>
          <a:endParaRPr lang="hu-HU"/>
        </a:p>
      </dgm:t>
    </dgm:pt>
    <dgm:pt modelId="{9EC177D7-D57C-46E6-AB96-631680C3A8CF}" type="sibTrans" cxnId="{DB4B9220-6225-47EC-9B2F-C670E86C5447}">
      <dgm:prSet/>
      <dgm:spPr/>
      <dgm:t>
        <a:bodyPr/>
        <a:lstStyle/>
        <a:p>
          <a:endParaRPr lang="hu-HU"/>
        </a:p>
      </dgm:t>
    </dgm:pt>
    <dgm:pt modelId="{082A8AAD-A6A2-4713-8CED-256D4123CED8}">
      <dgm:prSet phldrT="[Szöveg]"/>
      <dgm:spPr/>
      <dgm:t>
        <a:bodyPr/>
        <a:lstStyle/>
        <a:p>
          <a:r>
            <a:rPr lang="hu-HU" dirty="0"/>
            <a:t>Publikáció</a:t>
          </a:r>
        </a:p>
      </dgm:t>
    </dgm:pt>
    <dgm:pt modelId="{D02B4911-DCF2-49A0-8C79-40709DD52A32}" type="parTrans" cxnId="{6564910A-ECAA-4858-B3FA-B38D9AE5B00F}">
      <dgm:prSet/>
      <dgm:spPr/>
      <dgm:t>
        <a:bodyPr/>
        <a:lstStyle/>
        <a:p>
          <a:endParaRPr lang="hu-HU"/>
        </a:p>
      </dgm:t>
    </dgm:pt>
    <dgm:pt modelId="{DC8EC1D5-0C1B-49BD-B0BB-28391FFC3FE7}" type="sibTrans" cxnId="{6564910A-ECAA-4858-B3FA-B38D9AE5B00F}">
      <dgm:prSet/>
      <dgm:spPr/>
      <dgm:t>
        <a:bodyPr/>
        <a:lstStyle/>
        <a:p>
          <a:endParaRPr lang="hu-HU"/>
        </a:p>
      </dgm:t>
    </dgm:pt>
    <dgm:pt modelId="{07D143A8-5411-4C3B-A417-CDBC3381EEA6}">
      <dgm:prSet phldrT="[Szöveg]"/>
      <dgm:spPr/>
      <dgm:t>
        <a:bodyPr/>
        <a:lstStyle/>
        <a:p>
          <a:r>
            <a:rPr lang="hu-HU" dirty="0"/>
            <a:t>Értékelés, </a:t>
          </a:r>
          <a:r>
            <a:rPr lang="hu-HU" dirty="0" err="1"/>
            <a:t>scoring</a:t>
          </a:r>
          <a:endParaRPr lang="hu-HU" dirty="0"/>
        </a:p>
      </dgm:t>
    </dgm:pt>
    <dgm:pt modelId="{801ACC0F-DFEC-4C56-8308-12E40A53B995}" type="parTrans" cxnId="{81FB8A7C-20BF-4F37-A029-7CB401A99327}">
      <dgm:prSet/>
      <dgm:spPr/>
      <dgm:t>
        <a:bodyPr/>
        <a:lstStyle/>
        <a:p>
          <a:endParaRPr lang="hu-HU"/>
        </a:p>
      </dgm:t>
    </dgm:pt>
    <dgm:pt modelId="{D88432BB-C02F-49BC-B4EF-0D0C6D92C8DA}" type="sibTrans" cxnId="{81FB8A7C-20BF-4F37-A029-7CB401A99327}">
      <dgm:prSet/>
      <dgm:spPr/>
      <dgm:t>
        <a:bodyPr/>
        <a:lstStyle/>
        <a:p>
          <a:endParaRPr lang="hu-HU"/>
        </a:p>
      </dgm:t>
    </dgm:pt>
    <dgm:pt modelId="{14989095-0E14-4A55-9027-36BAC74A408C}" type="pres">
      <dgm:prSet presAssocID="{C30A2403-C7DA-4D0E-B61A-B6B9D70D580F}" presName="linearFlow" presStyleCnt="0">
        <dgm:presLayoutVars>
          <dgm:resizeHandles val="exact"/>
        </dgm:presLayoutVars>
      </dgm:prSet>
      <dgm:spPr/>
    </dgm:pt>
    <dgm:pt modelId="{D17CE12A-98FB-40F5-A2B6-D7811ABB57B4}" type="pres">
      <dgm:prSet presAssocID="{DDEB3FE1-E958-4E5C-AC89-8F2F082038AA}" presName="node" presStyleLbl="node1" presStyleIdx="0" presStyleCnt="7">
        <dgm:presLayoutVars>
          <dgm:bulletEnabled val="1"/>
        </dgm:presLayoutVars>
      </dgm:prSet>
      <dgm:spPr/>
    </dgm:pt>
    <dgm:pt modelId="{94A83BA5-CFBE-4207-A21C-37BF3BCDA413}" type="pres">
      <dgm:prSet presAssocID="{43B82E70-7DA5-430C-8E1F-D7A0AA4CBFEF}" presName="sibTrans" presStyleLbl="sibTrans2D1" presStyleIdx="0" presStyleCnt="6"/>
      <dgm:spPr/>
    </dgm:pt>
    <dgm:pt modelId="{BDA4867A-4B7A-4B82-B7A1-7C75A9CCCDED}" type="pres">
      <dgm:prSet presAssocID="{43B82E70-7DA5-430C-8E1F-D7A0AA4CBFEF}" presName="connectorText" presStyleLbl="sibTrans2D1" presStyleIdx="0" presStyleCnt="6"/>
      <dgm:spPr/>
    </dgm:pt>
    <dgm:pt modelId="{2B9948AB-2014-4035-9F2F-FCC17F75B1BE}" type="pres">
      <dgm:prSet presAssocID="{5245FE22-4ED0-4580-A6C0-799FF8C11657}" presName="node" presStyleLbl="node1" presStyleIdx="1" presStyleCnt="7">
        <dgm:presLayoutVars>
          <dgm:bulletEnabled val="1"/>
        </dgm:presLayoutVars>
      </dgm:prSet>
      <dgm:spPr/>
    </dgm:pt>
    <dgm:pt modelId="{70722B77-2A03-4909-857A-A250F3EFB239}" type="pres">
      <dgm:prSet presAssocID="{2CF3EF11-B35C-4BD8-A27A-3D9D91CDB029}" presName="sibTrans" presStyleLbl="sibTrans2D1" presStyleIdx="1" presStyleCnt="6"/>
      <dgm:spPr/>
    </dgm:pt>
    <dgm:pt modelId="{49FC8098-1E98-4D98-A758-E293E4BBBB5D}" type="pres">
      <dgm:prSet presAssocID="{2CF3EF11-B35C-4BD8-A27A-3D9D91CDB029}" presName="connectorText" presStyleLbl="sibTrans2D1" presStyleIdx="1" presStyleCnt="6"/>
      <dgm:spPr/>
    </dgm:pt>
    <dgm:pt modelId="{8358E149-93EE-4979-BD28-E4E027EDC65C}" type="pres">
      <dgm:prSet presAssocID="{0D9E9776-A81D-4E76-AA6A-8600DD961ED6}" presName="node" presStyleLbl="node1" presStyleIdx="2" presStyleCnt="7">
        <dgm:presLayoutVars>
          <dgm:bulletEnabled val="1"/>
        </dgm:presLayoutVars>
      </dgm:prSet>
      <dgm:spPr/>
    </dgm:pt>
    <dgm:pt modelId="{55A710B7-ED6D-411F-BC6E-85D36A8CCD44}" type="pres">
      <dgm:prSet presAssocID="{9F2570F7-C66F-44A7-921B-22ED1BFA1943}" presName="sibTrans" presStyleLbl="sibTrans2D1" presStyleIdx="2" presStyleCnt="6"/>
      <dgm:spPr/>
    </dgm:pt>
    <dgm:pt modelId="{1AA76328-8101-45DC-8281-88FCE2F40753}" type="pres">
      <dgm:prSet presAssocID="{9F2570F7-C66F-44A7-921B-22ED1BFA1943}" presName="connectorText" presStyleLbl="sibTrans2D1" presStyleIdx="2" presStyleCnt="6"/>
      <dgm:spPr/>
    </dgm:pt>
    <dgm:pt modelId="{187EEEA5-2355-4C5F-B4DF-E7DBCB2DF414}" type="pres">
      <dgm:prSet presAssocID="{5CBF5BBD-E267-4B41-84C6-6001F7502897}" presName="node" presStyleLbl="node1" presStyleIdx="3" presStyleCnt="7">
        <dgm:presLayoutVars>
          <dgm:bulletEnabled val="1"/>
        </dgm:presLayoutVars>
      </dgm:prSet>
      <dgm:spPr/>
    </dgm:pt>
    <dgm:pt modelId="{A99EA166-55CF-40CF-8EBB-790FD0C09273}" type="pres">
      <dgm:prSet presAssocID="{C8534814-E533-4B17-9580-C6D8A585DD70}" presName="sibTrans" presStyleLbl="sibTrans2D1" presStyleIdx="3" presStyleCnt="6"/>
      <dgm:spPr/>
    </dgm:pt>
    <dgm:pt modelId="{17F566E1-43CD-4423-A963-2197E3FBFB2D}" type="pres">
      <dgm:prSet presAssocID="{C8534814-E533-4B17-9580-C6D8A585DD70}" presName="connectorText" presStyleLbl="sibTrans2D1" presStyleIdx="3" presStyleCnt="6"/>
      <dgm:spPr/>
    </dgm:pt>
    <dgm:pt modelId="{2B70AC09-C271-44CC-901C-8BC27D785BDC}" type="pres">
      <dgm:prSet presAssocID="{DC2A64AD-AF3B-4EC2-8F84-F9234F457AAB}" presName="node" presStyleLbl="node1" presStyleIdx="4" presStyleCnt="7">
        <dgm:presLayoutVars>
          <dgm:bulletEnabled val="1"/>
        </dgm:presLayoutVars>
      </dgm:prSet>
      <dgm:spPr/>
    </dgm:pt>
    <dgm:pt modelId="{91003186-872C-4B09-842D-78B30E1DA976}" type="pres">
      <dgm:prSet presAssocID="{9EC177D7-D57C-46E6-AB96-631680C3A8CF}" presName="sibTrans" presStyleLbl="sibTrans2D1" presStyleIdx="4" presStyleCnt="6"/>
      <dgm:spPr/>
    </dgm:pt>
    <dgm:pt modelId="{3A47D222-019E-4D25-B23F-B053CB38EAA8}" type="pres">
      <dgm:prSet presAssocID="{9EC177D7-D57C-46E6-AB96-631680C3A8CF}" presName="connectorText" presStyleLbl="sibTrans2D1" presStyleIdx="4" presStyleCnt="6"/>
      <dgm:spPr/>
    </dgm:pt>
    <dgm:pt modelId="{C15D73B1-03C2-4475-9770-9F569AAA2664}" type="pres">
      <dgm:prSet presAssocID="{07D143A8-5411-4C3B-A417-CDBC3381EEA6}" presName="node" presStyleLbl="node1" presStyleIdx="5" presStyleCnt="7">
        <dgm:presLayoutVars>
          <dgm:bulletEnabled val="1"/>
        </dgm:presLayoutVars>
      </dgm:prSet>
      <dgm:spPr/>
    </dgm:pt>
    <dgm:pt modelId="{07AF4694-9901-4C42-B4FE-9B144D951F55}" type="pres">
      <dgm:prSet presAssocID="{D88432BB-C02F-49BC-B4EF-0D0C6D92C8DA}" presName="sibTrans" presStyleLbl="sibTrans2D1" presStyleIdx="5" presStyleCnt="6"/>
      <dgm:spPr/>
    </dgm:pt>
    <dgm:pt modelId="{ECC5AAE7-6BF4-4D3E-ABE5-9FEB680B6670}" type="pres">
      <dgm:prSet presAssocID="{D88432BB-C02F-49BC-B4EF-0D0C6D92C8DA}" presName="connectorText" presStyleLbl="sibTrans2D1" presStyleIdx="5" presStyleCnt="6"/>
      <dgm:spPr/>
    </dgm:pt>
    <dgm:pt modelId="{3BDAD552-0F48-4F82-A76F-3DD4312810AE}" type="pres">
      <dgm:prSet presAssocID="{082A8AAD-A6A2-4713-8CED-256D4123CED8}" presName="node" presStyleLbl="node1" presStyleIdx="6" presStyleCnt="7">
        <dgm:presLayoutVars>
          <dgm:bulletEnabled val="1"/>
        </dgm:presLayoutVars>
      </dgm:prSet>
      <dgm:spPr/>
    </dgm:pt>
  </dgm:ptLst>
  <dgm:cxnLst>
    <dgm:cxn modelId="{6564910A-ECAA-4858-B3FA-B38D9AE5B00F}" srcId="{C30A2403-C7DA-4D0E-B61A-B6B9D70D580F}" destId="{082A8AAD-A6A2-4713-8CED-256D4123CED8}" srcOrd="6" destOrd="0" parTransId="{D02B4911-DCF2-49A0-8C79-40709DD52A32}" sibTransId="{DC8EC1D5-0C1B-49BD-B0BB-28391FFC3FE7}"/>
    <dgm:cxn modelId="{E504D70A-3B94-40FB-86FD-47200882F634}" type="presOf" srcId="{C8534814-E533-4B17-9580-C6D8A585DD70}" destId="{17F566E1-43CD-4423-A963-2197E3FBFB2D}" srcOrd="1" destOrd="0" presId="urn:microsoft.com/office/officeart/2005/8/layout/process2"/>
    <dgm:cxn modelId="{DB4B9220-6225-47EC-9B2F-C670E86C5447}" srcId="{C30A2403-C7DA-4D0E-B61A-B6B9D70D580F}" destId="{DC2A64AD-AF3B-4EC2-8F84-F9234F457AAB}" srcOrd="4" destOrd="0" parTransId="{AEAA7EBC-76AC-425B-8BD7-80C9FF6BC783}" sibTransId="{9EC177D7-D57C-46E6-AB96-631680C3A8CF}"/>
    <dgm:cxn modelId="{5CC75C24-968A-4DE2-B0A5-4B472B0AEBF1}" type="presOf" srcId="{43B82E70-7DA5-430C-8E1F-D7A0AA4CBFEF}" destId="{BDA4867A-4B7A-4B82-B7A1-7C75A9CCCDED}" srcOrd="1" destOrd="0" presId="urn:microsoft.com/office/officeart/2005/8/layout/process2"/>
    <dgm:cxn modelId="{8F191139-AF0F-4024-9202-D3BD964F6581}" type="presOf" srcId="{D88432BB-C02F-49BC-B4EF-0D0C6D92C8DA}" destId="{07AF4694-9901-4C42-B4FE-9B144D951F55}" srcOrd="0" destOrd="0" presId="urn:microsoft.com/office/officeart/2005/8/layout/process2"/>
    <dgm:cxn modelId="{8F23B23C-762F-4043-A483-F7CDC140E1CE}" srcId="{C30A2403-C7DA-4D0E-B61A-B6B9D70D580F}" destId="{DDEB3FE1-E958-4E5C-AC89-8F2F082038AA}" srcOrd="0" destOrd="0" parTransId="{27ABCAB9-854B-4807-A5B8-F1F304F51F38}" sibTransId="{43B82E70-7DA5-430C-8E1F-D7A0AA4CBFEF}"/>
    <dgm:cxn modelId="{9D3E7B42-DF4D-4463-B7EB-AD5F46325D85}" type="presOf" srcId="{9F2570F7-C66F-44A7-921B-22ED1BFA1943}" destId="{55A710B7-ED6D-411F-BC6E-85D36A8CCD44}" srcOrd="0" destOrd="0" presId="urn:microsoft.com/office/officeart/2005/8/layout/process2"/>
    <dgm:cxn modelId="{A3D1C048-F328-4B1F-BB4A-C8786D36427D}" type="presOf" srcId="{082A8AAD-A6A2-4713-8CED-256D4123CED8}" destId="{3BDAD552-0F48-4F82-A76F-3DD4312810AE}" srcOrd="0" destOrd="0" presId="urn:microsoft.com/office/officeart/2005/8/layout/process2"/>
    <dgm:cxn modelId="{A12BD749-BA45-412E-AB57-BFDD73EA0C2E}" type="presOf" srcId="{5245FE22-4ED0-4580-A6C0-799FF8C11657}" destId="{2B9948AB-2014-4035-9F2F-FCC17F75B1BE}" srcOrd="0" destOrd="0" presId="urn:microsoft.com/office/officeart/2005/8/layout/process2"/>
    <dgm:cxn modelId="{81FB8A7C-20BF-4F37-A029-7CB401A99327}" srcId="{C30A2403-C7DA-4D0E-B61A-B6B9D70D580F}" destId="{07D143A8-5411-4C3B-A417-CDBC3381EEA6}" srcOrd="5" destOrd="0" parTransId="{801ACC0F-DFEC-4C56-8308-12E40A53B995}" sibTransId="{D88432BB-C02F-49BC-B4EF-0D0C6D92C8DA}"/>
    <dgm:cxn modelId="{8E69B17E-9DD3-4441-9EB5-9A774167B821}" srcId="{C30A2403-C7DA-4D0E-B61A-B6B9D70D580F}" destId="{5245FE22-4ED0-4580-A6C0-799FF8C11657}" srcOrd="1" destOrd="0" parTransId="{4EE04850-0E8D-4B0E-84BA-C47EA365584F}" sibTransId="{2CF3EF11-B35C-4BD8-A27A-3D9D91CDB029}"/>
    <dgm:cxn modelId="{669FF680-9CAE-4407-9667-C4CCFC429D01}" type="presOf" srcId="{2CF3EF11-B35C-4BD8-A27A-3D9D91CDB029}" destId="{49FC8098-1E98-4D98-A758-E293E4BBBB5D}" srcOrd="1" destOrd="0" presId="urn:microsoft.com/office/officeart/2005/8/layout/process2"/>
    <dgm:cxn modelId="{823FB889-150B-44FE-BB7D-E55A839EB12A}" type="presOf" srcId="{C8534814-E533-4B17-9580-C6D8A585DD70}" destId="{A99EA166-55CF-40CF-8EBB-790FD0C09273}" srcOrd="0" destOrd="0" presId="urn:microsoft.com/office/officeart/2005/8/layout/process2"/>
    <dgm:cxn modelId="{A3E9D98D-B23E-403E-90E3-846FDB2B0535}" type="presOf" srcId="{9EC177D7-D57C-46E6-AB96-631680C3A8CF}" destId="{3A47D222-019E-4D25-B23F-B053CB38EAA8}" srcOrd="1" destOrd="0" presId="urn:microsoft.com/office/officeart/2005/8/layout/process2"/>
    <dgm:cxn modelId="{92699E92-1A58-4157-80AE-E0904D7DE554}" type="presOf" srcId="{D88432BB-C02F-49BC-B4EF-0D0C6D92C8DA}" destId="{ECC5AAE7-6BF4-4D3E-ABE5-9FEB680B6670}" srcOrd="1" destOrd="0" presId="urn:microsoft.com/office/officeart/2005/8/layout/process2"/>
    <dgm:cxn modelId="{9F0DB094-8FA3-4125-809B-0C3DFACB420D}" srcId="{C30A2403-C7DA-4D0E-B61A-B6B9D70D580F}" destId="{0D9E9776-A81D-4E76-AA6A-8600DD961ED6}" srcOrd="2" destOrd="0" parTransId="{FD0DA3BA-A7A7-4D45-85C1-03008BF04FB6}" sibTransId="{9F2570F7-C66F-44A7-921B-22ED1BFA1943}"/>
    <dgm:cxn modelId="{A13A2095-1D71-46EC-9C7C-5F9BA8014DBB}" type="presOf" srcId="{2CF3EF11-B35C-4BD8-A27A-3D9D91CDB029}" destId="{70722B77-2A03-4909-857A-A250F3EFB239}" srcOrd="0" destOrd="0" presId="urn:microsoft.com/office/officeart/2005/8/layout/process2"/>
    <dgm:cxn modelId="{5CD702A4-FEE9-4D5D-993B-61AEE6B0E1CF}" type="presOf" srcId="{DDEB3FE1-E958-4E5C-AC89-8F2F082038AA}" destId="{D17CE12A-98FB-40F5-A2B6-D7811ABB57B4}" srcOrd="0" destOrd="0" presId="urn:microsoft.com/office/officeart/2005/8/layout/process2"/>
    <dgm:cxn modelId="{077763A9-9CA0-4EF7-8820-179DEBF75BD3}" type="presOf" srcId="{9EC177D7-D57C-46E6-AB96-631680C3A8CF}" destId="{91003186-872C-4B09-842D-78B30E1DA976}" srcOrd="0" destOrd="0" presId="urn:microsoft.com/office/officeart/2005/8/layout/process2"/>
    <dgm:cxn modelId="{7A8657B0-D955-471C-B2E4-E12B64A66DE0}" type="presOf" srcId="{5CBF5BBD-E267-4B41-84C6-6001F7502897}" destId="{187EEEA5-2355-4C5F-B4DF-E7DBCB2DF414}" srcOrd="0" destOrd="0" presId="urn:microsoft.com/office/officeart/2005/8/layout/process2"/>
    <dgm:cxn modelId="{3CBA32BF-4DC2-4601-88CD-41DE1958E928}" type="presOf" srcId="{C30A2403-C7DA-4D0E-B61A-B6B9D70D580F}" destId="{14989095-0E14-4A55-9027-36BAC74A408C}" srcOrd="0" destOrd="0" presId="urn:microsoft.com/office/officeart/2005/8/layout/process2"/>
    <dgm:cxn modelId="{0AA3DFC5-8410-4093-A079-2B9550A801C4}" type="presOf" srcId="{0D9E9776-A81D-4E76-AA6A-8600DD961ED6}" destId="{8358E149-93EE-4979-BD28-E4E027EDC65C}" srcOrd="0" destOrd="0" presId="urn:microsoft.com/office/officeart/2005/8/layout/process2"/>
    <dgm:cxn modelId="{813348C9-AE6C-4C92-B408-9CFF480F5704}" type="presOf" srcId="{DC2A64AD-AF3B-4EC2-8F84-F9234F457AAB}" destId="{2B70AC09-C271-44CC-901C-8BC27D785BDC}" srcOrd="0" destOrd="0" presId="urn:microsoft.com/office/officeart/2005/8/layout/process2"/>
    <dgm:cxn modelId="{0DA176DA-2C23-489B-A6D9-A6E1607651D4}" type="presOf" srcId="{9F2570F7-C66F-44A7-921B-22ED1BFA1943}" destId="{1AA76328-8101-45DC-8281-88FCE2F40753}" srcOrd="1" destOrd="0" presId="urn:microsoft.com/office/officeart/2005/8/layout/process2"/>
    <dgm:cxn modelId="{1D45AAE9-735E-43FD-9674-3C83A86FDBCB}" srcId="{C30A2403-C7DA-4D0E-B61A-B6B9D70D580F}" destId="{5CBF5BBD-E267-4B41-84C6-6001F7502897}" srcOrd="3" destOrd="0" parTransId="{DB314169-6895-4D52-856E-DBB50464E46E}" sibTransId="{C8534814-E533-4B17-9580-C6D8A585DD70}"/>
    <dgm:cxn modelId="{5A1F63ED-CD60-462E-AF10-6BDF5E3A9894}" type="presOf" srcId="{43B82E70-7DA5-430C-8E1F-D7A0AA4CBFEF}" destId="{94A83BA5-CFBE-4207-A21C-37BF3BCDA413}" srcOrd="0" destOrd="0" presId="urn:microsoft.com/office/officeart/2005/8/layout/process2"/>
    <dgm:cxn modelId="{8FC76EF5-CE77-486B-8231-2E4C373460A1}" type="presOf" srcId="{07D143A8-5411-4C3B-A417-CDBC3381EEA6}" destId="{C15D73B1-03C2-4475-9770-9F569AAA2664}" srcOrd="0" destOrd="0" presId="urn:microsoft.com/office/officeart/2005/8/layout/process2"/>
    <dgm:cxn modelId="{6FE6E7BA-7806-40AB-8E60-D65CAA194DA4}" type="presParOf" srcId="{14989095-0E14-4A55-9027-36BAC74A408C}" destId="{D17CE12A-98FB-40F5-A2B6-D7811ABB57B4}" srcOrd="0" destOrd="0" presId="urn:microsoft.com/office/officeart/2005/8/layout/process2"/>
    <dgm:cxn modelId="{52A090B6-EBAF-4248-8E2D-BF70144CA73A}" type="presParOf" srcId="{14989095-0E14-4A55-9027-36BAC74A408C}" destId="{94A83BA5-CFBE-4207-A21C-37BF3BCDA413}" srcOrd="1" destOrd="0" presId="urn:microsoft.com/office/officeart/2005/8/layout/process2"/>
    <dgm:cxn modelId="{D4F0B260-C69C-414A-B4FC-81576D596608}" type="presParOf" srcId="{94A83BA5-CFBE-4207-A21C-37BF3BCDA413}" destId="{BDA4867A-4B7A-4B82-B7A1-7C75A9CCCDED}" srcOrd="0" destOrd="0" presId="urn:microsoft.com/office/officeart/2005/8/layout/process2"/>
    <dgm:cxn modelId="{EB97C592-656D-42F3-9C24-F3B59FE8AAD2}" type="presParOf" srcId="{14989095-0E14-4A55-9027-36BAC74A408C}" destId="{2B9948AB-2014-4035-9F2F-FCC17F75B1BE}" srcOrd="2" destOrd="0" presId="urn:microsoft.com/office/officeart/2005/8/layout/process2"/>
    <dgm:cxn modelId="{A0BD54CF-CFA1-4B3B-8ED9-7FB5DF0DC472}" type="presParOf" srcId="{14989095-0E14-4A55-9027-36BAC74A408C}" destId="{70722B77-2A03-4909-857A-A250F3EFB239}" srcOrd="3" destOrd="0" presId="urn:microsoft.com/office/officeart/2005/8/layout/process2"/>
    <dgm:cxn modelId="{766EA84A-B704-41A2-A4E8-32FFE64D8848}" type="presParOf" srcId="{70722B77-2A03-4909-857A-A250F3EFB239}" destId="{49FC8098-1E98-4D98-A758-E293E4BBBB5D}" srcOrd="0" destOrd="0" presId="urn:microsoft.com/office/officeart/2005/8/layout/process2"/>
    <dgm:cxn modelId="{651443B3-0A9D-43E4-9869-33C5C0126EC9}" type="presParOf" srcId="{14989095-0E14-4A55-9027-36BAC74A408C}" destId="{8358E149-93EE-4979-BD28-E4E027EDC65C}" srcOrd="4" destOrd="0" presId="urn:microsoft.com/office/officeart/2005/8/layout/process2"/>
    <dgm:cxn modelId="{6594B5E7-71A4-446A-838E-095F41245E99}" type="presParOf" srcId="{14989095-0E14-4A55-9027-36BAC74A408C}" destId="{55A710B7-ED6D-411F-BC6E-85D36A8CCD44}" srcOrd="5" destOrd="0" presId="urn:microsoft.com/office/officeart/2005/8/layout/process2"/>
    <dgm:cxn modelId="{32950479-3C9F-43D7-B465-194A7FB32DDF}" type="presParOf" srcId="{55A710B7-ED6D-411F-BC6E-85D36A8CCD44}" destId="{1AA76328-8101-45DC-8281-88FCE2F40753}" srcOrd="0" destOrd="0" presId="urn:microsoft.com/office/officeart/2005/8/layout/process2"/>
    <dgm:cxn modelId="{ABFF1CF5-6687-4C00-8944-D7C7CD96ED0A}" type="presParOf" srcId="{14989095-0E14-4A55-9027-36BAC74A408C}" destId="{187EEEA5-2355-4C5F-B4DF-E7DBCB2DF414}" srcOrd="6" destOrd="0" presId="urn:microsoft.com/office/officeart/2005/8/layout/process2"/>
    <dgm:cxn modelId="{99BC0EE5-EC3C-407E-A0A9-5A0236A981FD}" type="presParOf" srcId="{14989095-0E14-4A55-9027-36BAC74A408C}" destId="{A99EA166-55CF-40CF-8EBB-790FD0C09273}" srcOrd="7" destOrd="0" presId="urn:microsoft.com/office/officeart/2005/8/layout/process2"/>
    <dgm:cxn modelId="{EC140857-FEA8-49B6-836A-BE006A493E20}" type="presParOf" srcId="{A99EA166-55CF-40CF-8EBB-790FD0C09273}" destId="{17F566E1-43CD-4423-A963-2197E3FBFB2D}" srcOrd="0" destOrd="0" presId="urn:microsoft.com/office/officeart/2005/8/layout/process2"/>
    <dgm:cxn modelId="{9E5DBC66-33D3-438E-A782-541C254C558B}" type="presParOf" srcId="{14989095-0E14-4A55-9027-36BAC74A408C}" destId="{2B70AC09-C271-44CC-901C-8BC27D785BDC}" srcOrd="8" destOrd="0" presId="urn:microsoft.com/office/officeart/2005/8/layout/process2"/>
    <dgm:cxn modelId="{FCE0B956-FAA2-4573-922D-C92DA1E82BC1}" type="presParOf" srcId="{14989095-0E14-4A55-9027-36BAC74A408C}" destId="{91003186-872C-4B09-842D-78B30E1DA976}" srcOrd="9" destOrd="0" presId="urn:microsoft.com/office/officeart/2005/8/layout/process2"/>
    <dgm:cxn modelId="{1EBA8689-5D86-449A-9F0D-FB6AF5C19343}" type="presParOf" srcId="{91003186-872C-4B09-842D-78B30E1DA976}" destId="{3A47D222-019E-4D25-B23F-B053CB38EAA8}" srcOrd="0" destOrd="0" presId="urn:microsoft.com/office/officeart/2005/8/layout/process2"/>
    <dgm:cxn modelId="{11131601-15F3-4C00-BD16-3D87ED67C43D}" type="presParOf" srcId="{14989095-0E14-4A55-9027-36BAC74A408C}" destId="{C15D73B1-03C2-4475-9770-9F569AAA2664}" srcOrd="10" destOrd="0" presId="urn:microsoft.com/office/officeart/2005/8/layout/process2"/>
    <dgm:cxn modelId="{1A3D6AFD-A062-4B57-A723-E8BA1205305D}" type="presParOf" srcId="{14989095-0E14-4A55-9027-36BAC74A408C}" destId="{07AF4694-9901-4C42-B4FE-9B144D951F55}" srcOrd="11" destOrd="0" presId="urn:microsoft.com/office/officeart/2005/8/layout/process2"/>
    <dgm:cxn modelId="{C300D512-13C7-43AA-959C-8CBC359E7AAC}" type="presParOf" srcId="{07AF4694-9901-4C42-B4FE-9B144D951F55}" destId="{ECC5AAE7-6BF4-4D3E-ABE5-9FEB680B6670}" srcOrd="0" destOrd="0" presId="urn:microsoft.com/office/officeart/2005/8/layout/process2"/>
    <dgm:cxn modelId="{119E2F26-9836-41FA-95E8-C5AC2C13D773}" type="presParOf" srcId="{14989095-0E14-4A55-9027-36BAC74A408C}" destId="{3BDAD552-0F48-4F82-A76F-3DD4312810AE}" srcOrd="12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28C8F3-3935-4326-AED2-92134465747F}">
      <dsp:nvSpPr>
        <dsp:cNvPr id="0" name=""/>
        <dsp:cNvSpPr/>
      </dsp:nvSpPr>
      <dsp:spPr>
        <a:xfrm>
          <a:off x="1036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Adatok beszerzése (</a:t>
          </a:r>
          <a:r>
            <a:rPr lang="hu-HU" sz="1200" kern="1200" dirty="0" err="1"/>
            <a:t>IoT</a:t>
          </a:r>
          <a:r>
            <a:rPr lang="hu-HU" sz="1200" kern="1200" dirty="0"/>
            <a:t>, adatbázis, </a:t>
          </a:r>
          <a:r>
            <a:rPr lang="hu-HU" sz="1200" kern="1200" dirty="0" err="1"/>
            <a:t>stb</a:t>
          </a:r>
          <a:r>
            <a:rPr lang="hu-HU" sz="1200" kern="1200" dirty="0"/>
            <a:t>)</a:t>
          </a:r>
        </a:p>
      </dsp:txBody>
      <dsp:txXfrm>
        <a:off x="333459" y="2289786"/>
        <a:ext cx="997271" cy="664846"/>
      </dsp:txXfrm>
    </dsp:sp>
    <dsp:sp modelId="{8E349F91-F280-4A37-B88C-8D4EE9B4E0D4}">
      <dsp:nvSpPr>
        <dsp:cNvPr id="0" name=""/>
        <dsp:cNvSpPr/>
      </dsp:nvSpPr>
      <dsp:spPr>
        <a:xfrm>
          <a:off x="1496942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Adatok előfeldolgozása: átalakítás, adattisztítás</a:t>
          </a:r>
        </a:p>
      </dsp:txBody>
      <dsp:txXfrm>
        <a:off x="1829365" y="2289786"/>
        <a:ext cx="997271" cy="664846"/>
      </dsp:txXfrm>
    </dsp:sp>
    <dsp:sp modelId="{C7112F16-87DF-482D-B64C-F90EB98E4FB4}">
      <dsp:nvSpPr>
        <dsp:cNvPr id="0" name=""/>
        <dsp:cNvSpPr/>
      </dsp:nvSpPr>
      <dsp:spPr>
        <a:xfrm>
          <a:off x="2992848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Leírók kiválasztása (</a:t>
          </a:r>
          <a:r>
            <a:rPr lang="hu-HU" sz="1200" kern="1200" dirty="0" err="1"/>
            <a:t>feature</a:t>
          </a:r>
          <a:r>
            <a:rPr lang="hu-HU" sz="1200" kern="1200" dirty="0"/>
            <a:t> </a:t>
          </a:r>
          <a:r>
            <a:rPr lang="hu-HU" sz="1200" kern="1200" dirty="0" err="1"/>
            <a:t>selection</a:t>
          </a:r>
          <a:r>
            <a:rPr lang="hu-HU" sz="1200" kern="1200" dirty="0"/>
            <a:t>)</a:t>
          </a:r>
        </a:p>
      </dsp:txBody>
      <dsp:txXfrm>
        <a:off x="3325271" y="2289786"/>
        <a:ext cx="997271" cy="664846"/>
      </dsp:txXfrm>
    </dsp:sp>
    <dsp:sp modelId="{1F18B522-0903-4E7E-BDD5-62FFEEEBD7B6}">
      <dsp:nvSpPr>
        <dsp:cNvPr id="0" name=""/>
        <dsp:cNvSpPr/>
      </dsp:nvSpPr>
      <dsp:spPr>
        <a:xfrm>
          <a:off x="4488753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Algoritmus kiválasztása</a:t>
          </a:r>
        </a:p>
      </dsp:txBody>
      <dsp:txXfrm>
        <a:off x="4821176" y="2289786"/>
        <a:ext cx="997271" cy="664846"/>
      </dsp:txXfrm>
    </dsp:sp>
    <dsp:sp modelId="{594588D6-1AEA-4F68-86FA-D0675C35CAF6}">
      <dsp:nvSpPr>
        <dsp:cNvPr id="0" name=""/>
        <dsp:cNvSpPr/>
      </dsp:nvSpPr>
      <dsp:spPr>
        <a:xfrm>
          <a:off x="5984659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Gépi tanulás modell építése</a:t>
          </a:r>
        </a:p>
      </dsp:txBody>
      <dsp:txXfrm>
        <a:off x="6317082" y="2289786"/>
        <a:ext cx="997271" cy="664846"/>
      </dsp:txXfrm>
    </dsp:sp>
    <dsp:sp modelId="{DB4E72B8-1BA7-428F-A2A4-64462886D9A3}">
      <dsp:nvSpPr>
        <dsp:cNvPr id="0" name=""/>
        <dsp:cNvSpPr/>
      </dsp:nvSpPr>
      <dsp:spPr>
        <a:xfrm>
          <a:off x="7480564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Modell futtatása: </a:t>
          </a:r>
          <a:r>
            <a:rPr lang="hu-HU" sz="1200" kern="1200" dirty="0" err="1"/>
            <a:t>predikció</a:t>
          </a:r>
          <a:endParaRPr lang="hu-HU" sz="1200" kern="1200" dirty="0"/>
        </a:p>
      </dsp:txBody>
      <dsp:txXfrm>
        <a:off x="7812987" y="2289786"/>
        <a:ext cx="997271" cy="664846"/>
      </dsp:txXfrm>
    </dsp:sp>
    <dsp:sp modelId="{8980AD09-F1D9-4E5C-BBFB-13553EBC4177}">
      <dsp:nvSpPr>
        <dsp:cNvPr id="0" name=""/>
        <dsp:cNvSpPr/>
      </dsp:nvSpPr>
      <dsp:spPr>
        <a:xfrm>
          <a:off x="8976470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Eredmény értékelése</a:t>
          </a:r>
        </a:p>
      </dsp:txBody>
      <dsp:txXfrm>
        <a:off x="9308893" y="2289786"/>
        <a:ext cx="997271" cy="664846"/>
      </dsp:txXfrm>
    </dsp:sp>
    <dsp:sp modelId="{D26B9069-3B79-4B2D-970D-D06A824C443D}">
      <dsp:nvSpPr>
        <dsp:cNvPr id="0" name=""/>
        <dsp:cNvSpPr/>
      </dsp:nvSpPr>
      <dsp:spPr>
        <a:xfrm>
          <a:off x="10472375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 err="1"/>
            <a:t>Evaluate</a:t>
          </a:r>
          <a:endParaRPr lang="hu-HU" sz="1200" kern="1200" dirty="0"/>
        </a:p>
      </dsp:txBody>
      <dsp:txXfrm>
        <a:off x="10804798" y="2289786"/>
        <a:ext cx="997271" cy="6648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7CE12A-98FB-40F5-A2B6-D7811ABB57B4}">
      <dsp:nvSpPr>
        <dsp:cNvPr id="0" name=""/>
        <dsp:cNvSpPr/>
      </dsp:nvSpPr>
      <dsp:spPr>
        <a:xfrm>
          <a:off x="4300465" y="676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Adat beszerzése</a:t>
          </a:r>
        </a:p>
      </dsp:txBody>
      <dsp:txXfrm>
        <a:off x="4316693" y="16904"/>
        <a:ext cx="1955237" cy="521604"/>
      </dsp:txXfrm>
    </dsp:sp>
    <dsp:sp modelId="{94A83BA5-CFBE-4207-A21C-37BF3BCDA413}">
      <dsp:nvSpPr>
        <dsp:cNvPr id="0" name=""/>
        <dsp:cNvSpPr/>
      </dsp:nvSpPr>
      <dsp:spPr>
        <a:xfrm rot="5400000">
          <a:off x="5190426" y="568588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589365"/>
        <a:ext cx="149597" cy="145440"/>
      </dsp:txXfrm>
    </dsp:sp>
    <dsp:sp modelId="{2B9948AB-2014-4035-9F2F-FCC17F75B1BE}">
      <dsp:nvSpPr>
        <dsp:cNvPr id="0" name=""/>
        <dsp:cNvSpPr/>
      </dsp:nvSpPr>
      <dsp:spPr>
        <a:xfrm>
          <a:off x="4300465" y="831767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Adat előkészítése (tisztítás, transzformáció)</a:t>
          </a:r>
        </a:p>
      </dsp:txBody>
      <dsp:txXfrm>
        <a:off x="4316693" y="847995"/>
        <a:ext cx="1955237" cy="521604"/>
      </dsp:txXfrm>
    </dsp:sp>
    <dsp:sp modelId="{70722B77-2A03-4909-857A-A250F3EFB239}">
      <dsp:nvSpPr>
        <dsp:cNvPr id="0" name=""/>
        <dsp:cNvSpPr/>
      </dsp:nvSpPr>
      <dsp:spPr>
        <a:xfrm rot="5400000">
          <a:off x="5190426" y="1399680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1420457"/>
        <a:ext cx="149597" cy="145440"/>
      </dsp:txXfrm>
    </dsp:sp>
    <dsp:sp modelId="{8358E149-93EE-4979-BD28-E4E027EDC65C}">
      <dsp:nvSpPr>
        <dsp:cNvPr id="0" name=""/>
        <dsp:cNvSpPr/>
      </dsp:nvSpPr>
      <dsp:spPr>
        <a:xfrm>
          <a:off x="4300465" y="1662859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 err="1"/>
            <a:t>Feature</a:t>
          </a:r>
          <a:r>
            <a:rPr lang="hu-HU" sz="1400" kern="1200" dirty="0"/>
            <a:t> kiválasztás</a:t>
          </a:r>
        </a:p>
      </dsp:txBody>
      <dsp:txXfrm>
        <a:off x="4316693" y="1679087"/>
        <a:ext cx="1955237" cy="521604"/>
      </dsp:txXfrm>
    </dsp:sp>
    <dsp:sp modelId="{55A710B7-ED6D-411F-BC6E-85D36A8CCD44}">
      <dsp:nvSpPr>
        <dsp:cNvPr id="0" name=""/>
        <dsp:cNvSpPr/>
      </dsp:nvSpPr>
      <dsp:spPr>
        <a:xfrm rot="5400000">
          <a:off x="5190426" y="2230771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2251548"/>
        <a:ext cx="149597" cy="145440"/>
      </dsp:txXfrm>
    </dsp:sp>
    <dsp:sp modelId="{187EEEA5-2355-4C5F-B4DF-E7DBCB2DF414}">
      <dsp:nvSpPr>
        <dsp:cNvPr id="0" name=""/>
        <dsp:cNvSpPr/>
      </dsp:nvSpPr>
      <dsp:spPr>
        <a:xfrm>
          <a:off x="4300465" y="2493950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Algoritmus kiválasztása és alkalmazása</a:t>
          </a:r>
        </a:p>
      </dsp:txBody>
      <dsp:txXfrm>
        <a:off x="4316693" y="2510178"/>
        <a:ext cx="1955237" cy="521604"/>
      </dsp:txXfrm>
    </dsp:sp>
    <dsp:sp modelId="{A99EA166-55CF-40CF-8EBB-790FD0C09273}">
      <dsp:nvSpPr>
        <dsp:cNvPr id="0" name=""/>
        <dsp:cNvSpPr/>
      </dsp:nvSpPr>
      <dsp:spPr>
        <a:xfrm rot="5400000">
          <a:off x="5190426" y="3061862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3082639"/>
        <a:ext cx="149597" cy="145440"/>
      </dsp:txXfrm>
    </dsp:sp>
    <dsp:sp modelId="{2B70AC09-C271-44CC-901C-8BC27D785BDC}">
      <dsp:nvSpPr>
        <dsp:cNvPr id="0" name=""/>
        <dsp:cNvSpPr/>
      </dsp:nvSpPr>
      <dsp:spPr>
        <a:xfrm>
          <a:off x="4300465" y="3325041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Betanítás</a:t>
          </a:r>
        </a:p>
      </dsp:txBody>
      <dsp:txXfrm>
        <a:off x="4316693" y="3341269"/>
        <a:ext cx="1955237" cy="521604"/>
      </dsp:txXfrm>
    </dsp:sp>
    <dsp:sp modelId="{91003186-872C-4B09-842D-78B30E1DA976}">
      <dsp:nvSpPr>
        <dsp:cNvPr id="0" name=""/>
        <dsp:cNvSpPr/>
      </dsp:nvSpPr>
      <dsp:spPr>
        <a:xfrm rot="5400000">
          <a:off x="5190426" y="3892954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3913731"/>
        <a:ext cx="149597" cy="145440"/>
      </dsp:txXfrm>
    </dsp:sp>
    <dsp:sp modelId="{C15D73B1-03C2-4475-9770-9F569AAA2664}">
      <dsp:nvSpPr>
        <dsp:cNvPr id="0" name=""/>
        <dsp:cNvSpPr/>
      </dsp:nvSpPr>
      <dsp:spPr>
        <a:xfrm>
          <a:off x="4300465" y="4156133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Értékelés, </a:t>
          </a:r>
          <a:r>
            <a:rPr lang="hu-HU" sz="1400" kern="1200" dirty="0" err="1"/>
            <a:t>scoring</a:t>
          </a:r>
          <a:endParaRPr lang="hu-HU" sz="1400" kern="1200" dirty="0"/>
        </a:p>
      </dsp:txBody>
      <dsp:txXfrm>
        <a:off x="4316693" y="4172361"/>
        <a:ext cx="1955237" cy="521604"/>
      </dsp:txXfrm>
    </dsp:sp>
    <dsp:sp modelId="{07AF4694-9901-4C42-B4FE-9B144D951F55}">
      <dsp:nvSpPr>
        <dsp:cNvPr id="0" name=""/>
        <dsp:cNvSpPr/>
      </dsp:nvSpPr>
      <dsp:spPr>
        <a:xfrm rot="5400000">
          <a:off x="5190426" y="4724045"/>
          <a:ext cx="207772" cy="2493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u-HU" sz="1000" kern="1200"/>
        </a:p>
      </dsp:txBody>
      <dsp:txXfrm rot="-5400000">
        <a:off x="5219514" y="4744822"/>
        <a:ext cx="149597" cy="145440"/>
      </dsp:txXfrm>
    </dsp:sp>
    <dsp:sp modelId="{3BDAD552-0F48-4F82-A76F-3DD4312810AE}">
      <dsp:nvSpPr>
        <dsp:cNvPr id="0" name=""/>
        <dsp:cNvSpPr/>
      </dsp:nvSpPr>
      <dsp:spPr>
        <a:xfrm>
          <a:off x="4300465" y="4987224"/>
          <a:ext cx="1987693" cy="5540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400" kern="1200" dirty="0"/>
            <a:t>Publikáció</a:t>
          </a:r>
        </a:p>
      </dsp:txBody>
      <dsp:txXfrm>
        <a:off x="4316693" y="5003452"/>
        <a:ext cx="1955237" cy="5216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B1550C7D-D079-4D10-97A0-918F22F377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B3F4185-E3C4-44A7-9309-C97D1C8CBF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1CFA94-4B28-41BF-8DE1-7EAEEFF71797}" type="datetimeFigureOut">
              <a:rPr lang="hu-HU" smtClean="0"/>
              <a:t>2019. 04. 23.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FB68F03-B57C-4FD4-9AFA-AB94043676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B2E5253-9798-4700-B391-1BC7B7AAEF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59207B-AD10-4B00-A5A1-D6690C7D594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6639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EA756-BD24-1B47-9390-448DC521E8F4}" type="datetimeFigureOut">
              <a:rPr lang="en-US" smtClean="0"/>
              <a:t>4/23/2019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2CEE8-0B49-3F42-AE17-BFB0B230F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6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ow-old.net/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190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20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16137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21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353045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22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9533124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23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40638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24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543713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4/23/2019 1:15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320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Felügyelt tanulásra példa: mutatok képeket kutyákról és macskákról, ezek alapján legyen képes eldönteni egy új képről, hogy az kutya vagy macska.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További információk: http://mialmanach.mit.bme.hu/neuralis/ch02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64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Nem felügyelt tanulásra példa: a korábbi vásárlások alapján határozzam meg, hogy melyik jellemző, paraméter menyire határozza megy egy ingatlan értékét (nincs előzetes információm arról, hogy ez mi lehet – több is lehet, arányosítva, </a:t>
            </a:r>
            <a:r>
              <a:rPr lang="hu-HU" sz="1200" dirty="0" err="1"/>
              <a:t>stb</a:t>
            </a:r>
            <a:r>
              <a:rPr lang="hu-HU" sz="1200" dirty="0"/>
              <a:t>)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97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https://medium.com/@tekaround/train-validation-test-set-in-machine-learning-how-to-understand-6cdd98d4a764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2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dirty="0"/>
              <a:t>Az </a:t>
            </a:r>
            <a:r>
              <a:rPr lang="hu-HU" dirty="0" err="1"/>
              <a:t>Azure</a:t>
            </a:r>
            <a:r>
              <a:rPr lang="hu-HU" dirty="0"/>
              <a:t> 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Studio</a:t>
            </a:r>
            <a:r>
              <a:rPr lang="hu-HU" dirty="0"/>
              <a:t> leegyszerűsíti a gépi tanulást azáltal, hogy egy </a:t>
            </a:r>
            <a:r>
              <a:rPr lang="hu-HU" dirty="0" err="1"/>
              <a:t>drag</a:t>
            </a:r>
            <a:r>
              <a:rPr lang="hu-HU" dirty="0"/>
              <a:t>-and-</a:t>
            </a:r>
            <a:r>
              <a:rPr lang="hu-HU" dirty="0" err="1"/>
              <a:t>drop</a:t>
            </a:r>
            <a:r>
              <a:rPr lang="hu-HU" dirty="0"/>
              <a:t> modellt biztosít, amelyben a munkafolyamatot építi. Az ML </a:t>
            </a:r>
            <a:r>
              <a:rPr lang="hu-HU" dirty="0" err="1"/>
              <a:t>Studio</a:t>
            </a:r>
            <a:r>
              <a:rPr lang="hu-HU" dirty="0"/>
              <a:t> és a munkafolyamatok modellezéséhez kínált modulok gazdag választékával gyakran kifinomult modelleket építhet egyetlen kódsor beírása nélkül. Ez azonban lehetővé teszi az R és Python kód betöltését bárhol a munkafolyamatba, így végtelen rugalmasságot biztosít a modellben.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1756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 Studio provides canned implementations of 25 of 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classic algorithms used in machine learning.  It divides them into four categories.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Anomaly detection is the identification of items, events, or observations which do not conform to an expected pattern or other items in a dataset. A classic example is examining a dataset representing banking transactions and detecting potentially fraudulent transactions in that group.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Regression algorithms seek to establish and quantify relationships between variables. By establishing a relationship between a dependent variable and one or more independent variables, regression analysis can enable the value of a dependent variable to be predicted given a set of inputs with a quantifiable accuracy. A great example can be seen at </a:t>
            </a:r>
            <a:r>
              <a:rPr lang="en-US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https://how-old.net/#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site that lets you upload a photo and then guesses your age with uncanny accuracy. The site uses Azure Machine Learning and combines classic regression with advanced image recognition.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purpose of classification algorithms is to identify the category to which an observation belongs based on training data consisting of observations which have already been classified (assigned to a category). A great example is determining whether an e-mail belongs to the "spam" category or the "not-spam" category.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Clustering seeks to group a set of objects in such a way that objects in the same group (called a cluster) are more similar to each other than to those in other groups (clusters).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283FAC-A721-45A3-BBDE-EAF2B09B7C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944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17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601088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18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24224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3 perc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9096C5-D888-438D-B408-AF5E631FDC8B}" type="slidenum">
              <a:rPr lang="hu-HU" smtClean="0"/>
              <a:t>19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53530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841874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715251" y="2471458"/>
            <a:ext cx="4126624" cy="11726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700" b="1" baseline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PRESENTATION SLIDE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740191" y="3778112"/>
            <a:ext cx="3656120" cy="453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751328" y="4462225"/>
            <a:ext cx="3431022" cy="378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baseline="0">
                <a:solidFill>
                  <a:schemeClr val="accent3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SPEAKER: ANOTHER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397" y="6356350"/>
            <a:ext cx="15090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C6CC35-9E77-E043-AA55-7F9B9B29F780}" type="datetime1">
              <a:rPr lang="en-GB" smtClean="0"/>
              <a:pPr/>
              <a:t>23/04/2019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CFAC09-9891-B14F-8C60-CFC3102B2DA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1985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11360943" y="6467128"/>
            <a:ext cx="31931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2DE46A0-92A9-4CB6-B66D-C429D4C93DD8}" type="slidenum">
              <a:rPr lang="en-GB" sz="900" smtClean="0">
                <a:solidFill>
                  <a:srgbClr val="FFFFFF"/>
                </a:solidFill>
                <a:latin typeface="Titillium" pitchFamily="50" charset="0"/>
              </a:rPr>
              <a:pPr algn="ctr"/>
              <a:t>‹#›</a:t>
            </a:fld>
            <a:endParaRPr lang="en-GB" sz="900" dirty="0">
              <a:solidFill>
                <a:srgbClr val="FFFFFF"/>
              </a:solidFill>
              <a:latin typeface="Titillium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541719"/>
            <a:ext cx="7872908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23393" y="1196976"/>
            <a:ext cx="7872908" cy="4176713"/>
          </a:xfrm>
          <a:prstGeom prst="rect">
            <a:avLst/>
          </a:prstGeom>
        </p:spPr>
        <p:txBody>
          <a:bodyPr/>
          <a:lstStyle>
            <a:lvl1pPr marL="0" indent="-180000">
              <a:lnSpc>
                <a:spcPct val="113000"/>
              </a:lnSpc>
              <a:spcBef>
                <a:spcPts val="0"/>
              </a:spcBef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6480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2pPr>
            <a:lvl3pPr indent="-180000">
              <a:lnSpc>
                <a:spcPct val="113000"/>
              </a:lnSpc>
              <a:buClr>
                <a:schemeClr val="tx2"/>
              </a:buClr>
              <a:defRPr sz="2000" baseline="0"/>
            </a:lvl3pPr>
            <a:lvl4pPr marL="16002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4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sz="2000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7522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30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22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998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6354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Üre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hu-HU" baseline="0"/>
              <a:t>Kép beszúrásához kattintson az ikonra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9" y="6465383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5"/>
            <a:ext cx="8804365" cy="1311128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1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85927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392" y="20190"/>
            <a:ext cx="10972800" cy="590931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</a:defRPr>
            </a:lvl1pPr>
          </a:lstStyle>
          <a:p>
            <a:r>
              <a:rPr lang="en-US" noProof="0" dirty="0"/>
              <a:t>Insert page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916" y="1690688"/>
            <a:ext cx="11542195" cy="1870769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7644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797803" y="192881"/>
            <a:ext cx="10602518" cy="946528"/>
          </a:xfrm>
          <a:prstGeom prst="rect">
            <a:avLst/>
          </a:prstGeom>
          <a:solidFill>
            <a:srgbClr val="00A4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791679" y="192880"/>
            <a:ext cx="9577084" cy="946529"/>
          </a:xfrm>
        </p:spPr>
        <p:txBody>
          <a:bodyPr/>
          <a:lstStyle>
            <a:lvl1pPr algn="l">
              <a:defRPr>
                <a:solidFill>
                  <a:srgbClr val="FFFEFF"/>
                </a:solidFill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811569" y="1315622"/>
            <a:ext cx="10588752" cy="4736186"/>
          </a:xfrm>
        </p:spPr>
        <p:txBody>
          <a:bodyPr anchor="t"/>
          <a:lstStyle>
            <a:lvl1pPr>
              <a:spcBef>
                <a:spcPts val="0"/>
              </a:spcBef>
              <a:defRPr sz="22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9" name="Picture 13">
            <a:extLst>
              <a:ext uri="{FF2B5EF4-FFF2-40B4-BE49-F238E27FC236}">
                <a16:creationId xmlns:a16="http://schemas.microsoft.com/office/drawing/2014/main" id="{2C8E9A62-D1E9-4A62-88B6-97CE11E1EB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31668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3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49353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9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00144" y="1699589"/>
            <a:ext cx="3674476" cy="3200399"/>
            <a:chOff x="697883" y="1816768"/>
            <a:chExt cx="3674476" cy="3200399"/>
          </a:xfrm>
          <a:solidFill>
            <a:srgbClr val="00A4EF"/>
          </a:solidFill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98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259545" y="1186483"/>
            <a:ext cx="5666145" cy="4126869"/>
            <a:chOff x="3259545" y="1186483"/>
            <a:chExt cx="5666145" cy="4126869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612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4/23/2019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446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68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5466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964" y="6356350"/>
            <a:ext cx="1528319" cy="365125"/>
          </a:xfrm>
        </p:spPr>
        <p:txBody>
          <a:bodyPr/>
          <a:lstStyle/>
          <a:p>
            <a:fld id="{B8E49ED0-4378-184F-BAC9-EC5E0D3E65AD}" type="datetime1">
              <a:rPr lang="en-GB" smtClean="0"/>
              <a:t>23/04/2019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199474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68447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6804"/>
            <a:ext cx="10515600" cy="838030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3316"/>
            <a:ext cx="10515600" cy="49858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13">
            <a:extLst>
              <a:ext uri="{FF2B5EF4-FFF2-40B4-BE49-F238E27FC236}">
                <a16:creationId xmlns:a16="http://schemas.microsoft.com/office/drawing/2014/main" id="{83B829A4-4E44-47BB-849D-02B28621F9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147575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645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299394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60402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7218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73933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39450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40926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96003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8365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0027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181601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23/04/2019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6750963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6779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23/04/2019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818141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2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9">
            <a:extLst>
              <a:ext uri="{FF2B5EF4-FFF2-40B4-BE49-F238E27FC236}">
                <a16:creationId xmlns:a16="http://schemas.microsoft.com/office/drawing/2014/main" id="{37332630-382A-456F-B848-0C995D5146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96374" y="0"/>
            <a:ext cx="13988374" cy="810143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23/04/2019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654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BC82B8DC-099D-4B7F-8078-5DB766A530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53200" y="2705100"/>
            <a:ext cx="5638800" cy="415290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23/04/2019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B64EBD-FA9E-4DFE-A04F-0632404FA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7425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2350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13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23393" y="541719"/>
            <a:ext cx="8359672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394" y="1196979"/>
            <a:ext cx="8328541" cy="4176713"/>
          </a:xfrm>
          <a:prstGeom prst="rect">
            <a:avLst/>
          </a:prstGeom>
        </p:spPr>
        <p:txBody>
          <a:bodyPr/>
          <a:lstStyle>
            <a:lvl1pPr marL="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647984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latin typeface="Titillium" charset="0"/>
                <a:ea typeface="Titillium" charset="0"/>
                <a:cs typeface="Titillium" charset="0"/>
              </a:defRPr>
            </a:lvl2pPr>
            <a:lvl3pPr indent="-179996">
              <a:lnSpc>
                <a:spcPct val="113000"/>
              </a:lnSpc>
              <a:buClr>
                <a:schemeClr val="tx2"/>
              </a:buClr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3pPr>
            <a:lvl4pPr marL="160016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>
                <a:latin typeface="Titillium" charset="0"/>
                <a:ea typeface="Titillium" charset="0"/>
                <a:cs typeface="Titillium" charset="0"/>
              </a:defRPr>
            </a:lvl4pPr>
            <a:lvl5pPr marL="1828754" indent="0">
              <a:buNone/>
              <a:defRPr/>
            </a:lvl5pPr>
            <a:lvl6pPr marL="2285943" indent="0">
              <a:buNone/>
              <a:defRPr/>
            </a:lvl6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052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E39A-1595-2A46-A5F2-0C90A4649103}" type="datetime1">
              <a:rPr lang="en-GB" smtClean="0"/>
              <a:t>23/04/2019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79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  <p:sldLayoutId id="2147483661" r:id="rId6"/>
    <p:sldLayoutId id="2147483658" r:id="rId7"/>
    <p:sldLayoutId id="2147483671" r:id="rId8"/>
    <p:sldLayoutId id="2147483672" r:id="rId9"/>
    <p:sldLayoutId id="2147483673" r:id="rId10"/>
    <p:sldLayoutId id="2147483677" r:id="rId11"/>
    <p:sldLayoutId id="2147483678" r:id="rId12"/>
    <p:sldLayoutId id="2147483681" r:id="rId13"/>
    <p:sldLayoutId id="2147483695" r:id="rId14"/>
    <p:sldLayoutId id="2147483697" r:id="rId15"/>
    <p:sldLayoutId id="2147483696" r:id="rId16"/>
    <p:sldLayoutId id="2147483694" r:id="rId17"/>
    <p:sldLayoutId id="2147483698" r:id="rId18"/>
    <p:sldLayoutId id="2147483699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7485A-BE62-4EF1-9888-A2D86A0CFD64}" type="datetimeFigureOut">
              <a:rPr lang="en-GB" smtClean="0"/>
              <a:t>23/04/2019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80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studio.azureml.net/" TargetMode="Externa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13063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3836432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hu-HU" sz="2800" dirty="0"/>
              <a:t>Gépi tanulási algoritmusok</a:t>
            </a:r>
            <a:endParaRPr lang="en-US" sz="26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9" y="3280603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523129" y="2490156"/>
            <a:ext cx="8804365" cy="1421928"/>
          </a:xfrm>
        </p:spPr>
        <p:txBody>
          <a:bodyPr/>
          <a:lstStyle/>
          <a:p>
            <a:r>
              <a:rPr lang="hu-HU" sz="4800" dirty="0"/>
              <a:t>Mesterséges Intelligencia</a:t>
            </a:r>
            <a:endParaRPr lang="en-US" sz="4800" dirty="0"/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E72153A-B9F5-4741-B1A4-56D7D12773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994" y="4677853"/>
            <a:ext cx="9461500" cy="480131"/>
          </a:xfrm>
        </p:spPr>
        <p:txBody>
          <a:bodyPr/>
          <a:lstStyle/>
          <a:p>
            <a:pPr marL="0" indent="0">
              <a:buNone/>
            </a:pP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9AEBF683-8BAD-44D3-BF57-D1FAE09F8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Azure</a:t>
            </a:r>
            <a:r>
              <a:rPr lang="hu-HU" dirty="0"/>
              <a:t> 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24166978-9186-4FD9-8FB5-4E78D0576B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69" y="1315622"/>
            <a:ext cx="5877989" cy="4736186"/>
          </a:xfrm>
        </p:spPr>
        <p:txBody>
          <a:bodyPr>
            <a:normAutofit/>
          </a:bodyPr>
          <a:lstStyle/>
          <a:p>
            <a:r>
              <a:rPr lang="hu-HU" dirty="0"/>
              <a:t>Vizuális szerkesztő gépi tanulási modellek összeállításához, teszteléséhez, finomításához és telepítéséhez</a:t>
            </a:r>
          </a:p>
          <a:p>
            <a:r>
              <a:rPr lang="hu-HU" dirty="0"/>
              <a:t>Felhő alapú prediktív analitikai platform</a:t>
            </a:r>
          </a:p>
          <a:p>
            <a:r>
              <a:rPr lang="hu-HU" dirty="0"/>
              <a:t>Gépi tanulási megoldások készítéshez</a:t>
            </a:r>
          </a:p>
          <a:p>
            <a:r>
              <a:rPr lang="hu-HU" dirty="0"/>
              <a:t>Gyors modell fejlesztés, tesztelés és publikálás</a:t>
            </a:r>
          </a:p>
          <a:p>
            <a:r>
              <a:rPr lang="hu-HU" dirty="0"/>
              <a:t>Több száz modult tartalmaz</a:t>
            </a:r>
          </a:p>
          <a:p>
            <a:r>
              <a:rPr lang="hu-HU" dirty="0"/>
              <a:t>Többek között tartalmaz osztályozásra, regressziós algoritmusokat</a:t>
            </a:r>
          </a:p>
          <a:p>
            <a:r>
              <a:rPr lang="hu-HU" dirty="0"/>
              <a:t>Számos bemeneti formátumot támogat</a:t>
            </a:r>
          </a:p>
          <a:p>
            <a:r>
              <a:rPr lang="hu-HU" dirty="0"/>
              <a:t>Támogatja az R és a Pythont</a:t>
            </a:r>
          </a:p>
          <a:p>
            <a:r>
              <a:rPr lang="hu-HU" dirty="0"/>
              <a:t>Az elkészített megoldást Web szolgáltatás API segítségével publikálni tudjuk</a:t>
            </a:r>
          </a:p>
          <a:p>
            <a:r>
              <a:rPr lang="hu-HU" dirty="0"/>
              <a:t>Célközönsége: a széles tömeg: 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masses</a:t>
            </a:r>
            <a:endParaRPr lang="hu-HU" dirty="0"/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86182FF7-FE20-4242-A38D-1378E2A9E8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624" y="1825625"/>
            <a:ext cx="4222672" cy="3688071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2200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Machine Learning </a:t>
            </a:r>
            <a:r>
              <a:rPr lang="hu-HU" dirty="0"/>
              <a:t>algoritmusok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12D4C27-51B8-4EE1-8347-A63557864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8857"/>
          <a:stretch/>
        </p:blipFill>
        <p:spPr>
          <a:xfrm>
            <a:off x="8709536" y="1869387"/>
            <a:ext cx="2131076" cy="31461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b="14976"/>
          <a:stretch/>
        </p:blipFill>
        <p:spPr>
          <a:xfrm>
            <a:off x="1229538" y="1849995"/>
            <a:ext cx="2131075" cy="174363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7166" y="1849995"/>
            <a:ext cx="2134527" cy="44549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8246" y="1869387"/>
            <a:ext cx="2144737" cy="15044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030379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A72EAF-0352-4759-9019-79C7CB6ED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604938" cy="685950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8064786-E5FB-475F-A0AD-B9D22C9D18E2}"/>
              </a:ext>
            </a:extLst>
          </p:cNvPr>
          <p:cNvSpPr txBox="1">
            <a:spLocks/>
          </p:cNvSpPr>
          <p:nvPr/>
        </p:nvSpPr>
        <p:spPr>
          <a:xfrm rot="16200000">
            <a:off x="7965374" y="3152001"/>
            <a:ext cx="6858000" cy="553998"/>
          </a:xfrm>
          <a:prstGeom prst="rect">
            <a:avLst/>
          </a:prstGeom>
        </p:spPr>
        <p:txBody>
          <a:bodyPr>
            <a:normAutofit fontScale="90000" lnSpcReduction="10000"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latin typeface="Segoe UI Light" panose="020B0502040204020203" pitchFamily="34" charset="0"/>
                <a:cs typeface="Segoe UI Light" panose="020B0502040204020203" pitchFamily="34" charset="0"/>
              </a:rPr>
              <a:t>http://aka.ms/MLCheatSheet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90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CF6715E3-F722-4E04-8FC1-614DE0E43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Regisztráció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502FA278-7351-49AC-8FAC-F9B48BF915B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D6C45880-9660-4269-8F98-0DCEC12E0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79394" y="5041231"/>
            <a:ext cx="6272022" cy="533253"/>
          </a:xfrm>
        </p:spPr>
        <p:txBody>
          <a:bodyPr/>
          <a:lstStyle/>
          <a:p>
            <a:r>
              <a:rPr lang="hu-HU" dirty="0">
                <a:hlinkClick r:id="rId2"/>
              </a:rPr>
              <a:t>https://studio.azureml.net/</a:t>
            </a:r>
            <a:r>
              <a:rPr lang="hu-HU" dirty="0"/>
              <a:t> 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70DB417-B454-4653-9C84-EA6A844F5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931" y="1506525"/>
            <a:ext cx="7379369" cy="326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144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ím 4">
            <a:extLst>
              <a:ext uri="{FF2B5EF4-FFF2-40B4-BE49-F238E27FC236}">
                <a16:creationId xmlns:a16="http://schemas.microsoft.com/office/drawing/2014/main" id="{9B3098AD-9DB1-4308-92A3-DB11DBDF8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Azure</a:t>
            </a:r>
            <a:r>
              <a:rPr lang="hu-HU" dirty="0"/>
              <a:t> ML </a:t>
            </a:r>
            <a:r>
              <a:rPr lang="hu-HU" dirty="0" err="1"/>
              <a:t>Studio</a:t>
            </a:r>
            <a:r>
              <a:rPr lang="hu-HU" dirty="0"/>
              <a:t> kezelése</a:t>
            </a:r>
          </a:p>
        </p:txBody>
      </p:sp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5FAFA2C4-BCCE-44A3-A5A9-4D68C9B0A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5825" y="1378744"/>
            <a:ext cx="10439400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746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710096-F903-480E-A2B5-B9FF13DC3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Fejlesztési folyamat</a:t>
            </a:r>
          </a:p>
        </p:txBody>
      </p:sp>
      <p:graphicFrame>
        <p:nvGraphicFramePr>
          <p:cNvPr id="4" name="Tartalom helye 3">
            <a:extLst>
              <a:ext uri="{FF2B5EF4-FFF2-40B4-BE49-F238E27FC236}">
                <a16:creationId xmlns:a16="http://schemas.microsoft.com/office/drawing/2014/main" id="{EAA81984-200A-41B8-AA69-277285BE3CC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811213" y="1316038"/>
          <a:ext cx="10588625" cy="5541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921895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B968A5E-DC06-4F5C-BA24-DA31E1C59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Adatok vizualizációja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FA14930-8922-4BD3-9D85-7B53B5A36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00D36AC-6ED4-49A0-AD00-7B57F7824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0E78AE0-8D12-4DCF-AA6A-22C45DDF11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904" y="1315622"/>
            <a:ext cx="11898081" cy="5256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032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Modellezés: tanító és teszt adatok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92038C-54C4-4E4C-956F-A97F2F719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30" y="1092288"/>
            <a:ext cx="11496693" cy="5718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802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modell illesztése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A128A436-A81D-4E5D-80B1-A3147F4AF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95" y="1114555"/>
            <a:ext cx="11403574" cy="557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5107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Összehasonlítás másik modellel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966E792-D310-46D8-9A09-FBE306200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95" y="1124743"/>
            <a:ext cx="11517427" cy="556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637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30FAA61E-9109-4B6D-9CFD-F2C0A52C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(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)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C9DC940D-D968-45AB-8FD5-1A69DE9F7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gépi tanulás célja olyan algoritmusok készítése, melyek a rendelkezésre álló adatokból egy modellt tanulnak / tapasztalatot szereznek, és ezt felhasználva következtetést vonnak le / előrejelzést, </a:t>
            </a:r>
            <a:r>
              <a:rPr lang="hu-HU" sz="2400" dirty="0" err="1"/>
              <a:t>predikciót</a:t>
            </a:r>
            <a:r>
              <a:rPr lang="hu-HU" sz="2400" dirty="0"/>
              <a:t> tesznek lehetővé a tanított, vagy újabb (hasonló) adatokon.</a:t>
            </a:r>
          </a:p>
          <a:p>
            <a:endParaRPr lang="hu-HU" sz="2400" dirty="0"/>
          </a:p>
          <a:p>
            <a:r>
              <a:rPr lang="hu-HU" sz="2400" dirty="0"/>
              <a:t>Bemenetei (mindkettő jelentősen meghatározza / befolyásolja a tanulás eredményességét):</a:t>
            </a:r>
          </a:p>
          <a:p>
            <a:pPr lvl="1"/>
            <a:r>
              <a:rPr lang="hu-HU" sz="2200" dirty="0"/>
              <a:t>Paraméterek / változók száma / jellemzők: melyek az adatokat jellemzik</a:t>
            </a:r>
          </a:p>
          <a:p>
            <a:pPr lvl="1"/>
            <a:r>
              <a:rPr lang="hu-HU" sz="2200" dirty="0"/>
              <a:t>Elemszám / mintaszám: az adatok mennyisége</a:t>
            </a:r>
          </a:p>
          <a:p>
            <a:endParaRPr lang="hu-HU" sz="2400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6E27ED23-AA71-4FD5-8389-444CB5C21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89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Modellek „teljesítménygörbéi”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8EB98B2-349C-440E-AB01-A6E059244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97" y="1121182"/>
            <a:ext cx="11724154" cy="515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053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Részletes teljesítmény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BC1FF6E-7E75-4317-86B9-7B9E75919A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95" y="2420888"/>
            <a:ext cx="10766314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762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 Service </a:t>
            </a:r>
            <a:r>
              <a:rPr lang="hu-HU" dirty="0" err="1"/>
              <a:t>prototipusának</a:t>
            </a:r>
            <a:r>
              <a:rPr lang="hu-HU" dirty="0"/>
              <a:t> elkészítése</a:t>
            </a:r>
          </a:p>
        </p:txBody>
      </p:sp>
      <p:sp>
        <p:nvSpPr>
          <p:cNvPr id="5" name="Tartalom helye 4">
            <a:extLst>
              <a:ext uri="{FF2B5EF4-FFF2-40B4-BE49-F238E27FC236}">
                <a16:creationId xmlns:a16="http://schemas.microsoft.com/office/drawing/2014/main" id="{17BE5558-F31D-4F6A-9039-0338D7A9D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545" y="1124745"/>
            <a:ext cx="6987938" cy="571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5110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 Service csiszolása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2A8AE85-CDCA-480D-89A4-C6CCA5689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0432" y="1096956"/>
            <a:ext cx="8070146" cy="53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58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Közzététel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668D758-FE98-4792-92F6-CE2462DC66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3" name="Kép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7" y="1268760"/>
            <a:ext cx="12058995" cy="480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9315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4553E-164F-4191-8658-1189AE82D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sz="3600" dirty="0">
                <a:solidFill>
                  <a:srgbClr val="FFFFFF"/>
                </a:solidFill>
              </a:rPr>
              <a:t>Gépi tanulási algoritmusok térképe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EB0C1DC-6908-4091-91E2-3CFE1962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ED93699-2DBE-4011-A442-E2BEB48FC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0204382-F0F6-4D65-A7EB-46E2FAE51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721" y="802809"/>
            <a:ext cx="7541541" cy="571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89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20632" y="3348238"/>
            <a:ext cx="9106263" cy="1200158"/>
          </a:xfrm>
        </p:spPr>
        <p:txBody>
          <a:bodyPr/>
          <a:lstStyle/>
          <a:p>
            <a:r>
              <a:rPr lang="hu-HU" dirty="0"/>
              <a:t>Köszönöm a figyelmet!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4448153" y="4548395"/>
            <a:ext cx="6060413" cy="927693"/>
          </a:xfrm>
          <a:prstGeom prst="rect">
            <a:avLst/>
          </a:prstGeom>
        </p:spPr>
        <p:txBody>
          <a:bodyPr vert="horz" lIns="457135" tIns="45713" rIns="457135" bIns="45713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A6AC15-A5F3-4BFE-BA5E-5A97F5192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Felügyelt tanulás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BE7EE19-D7AF-4751-94A4-1B54C64B9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Rendelkezésre áll sok minta bemenet (adatok, leírók sorozata – </a:t>
            </a:r>
            <a:r>
              <a:rPr lang="hu-HU" sz="2400" dirty="0" err="1"/>
              <a:t>feature</a:t>
            </a:r>
            <a:r>
              <a:rPr lang="hu-HU" sz="2400" dirty="0"/>
              <a:t> </a:t>
            </a:r>
            <a:r>
              <a:rPr lang="hu-HU" sz="2400" dirty="0" err="1"/>
              <a:t>vector</a:t>
            </a:r>
            <a:r>
              <a:rPr lang="hu-HU" sz="2400" dirty="0"/>
              <a:t>) és a bemenethez tartozó elvárt kimenet is (tanár). </a:t>
            </a:r>
          </a:p>
          <a:p>
            <a:r>
              <a:rPr lang="hu-HU" sz="2400" dirty="0"/>
              <a:t>A tanulási folyamat során a rendszer egy függvényt próbál megtanulni, amely megfelelő leképzést ad a mintapontokra és megfelelő általánosítási képességgel rendelkezik a kimenetek meghatározásához.</a:t>
            </a:r>
          </a:p>
          <a:p>
            <a:r>
              <a:rPr lang="hu-HU" sz="2400" dirty="0"/>
              <a:t>A tanúló példákból jól általánosít</a:t>
            </a:r>
          </a:p>
          <a:p>
            <a:r>
              <a:rPr lang="hu-HU" sz="2400" dirty="0"/>
              <a:t>Az eredménye egy függvény, mely:</a:t>
            </a:r>
          </a:p>
          <a:p>
            <a:pPr lvl="1"/>
            <a:r>
              <a:rPr lang="fr-FR" sz="2200" dirty="0"/>
              <a:t>a meglevő mintapontokra j</a:t>
            </a:r>
            <a:r>
              <a:rPr lang="hu-HU" sz="2200" dirty="0"/>
              <a:t>ó</a:t>
            </a:r>
            <a:r>
              <a:rPr lang="fr-FR" sz="2200" dirty="0"/>
              <a:t>l k</a:t>
            </a:r>
            <a:r>
              <a:rPr lang="hu-HU" sz="2200" dirty="0"/>
              <a:t>é</a:t>
            </a:r>
            <a:r>
              <a:rPr lang="fr-FR" sz="2200" dirty="0"/>
              <a:t>pez le</a:t>
            </a:r>
            <a:endParaRPr lang="hu-HU" sz="2200" dirty="0"/>
          </a:p>
          <a:p>
            <a:pPr lvl="1"/>
            <a:r>
              <a:rPr lang="hu-HU" sz="2200" dirty="0"/>
              <a:t>általánosítható, azaz hasonló adatokon (új) jól működik</a:t>
            </a:r>
          </a:p>
          <a:p>
            <a:pPr marL="457200" lvl="1" indent="0">
              <a:buNone/>
            </a:pPr>
            <a:endParaRPr lang="hu-HU" sz="2200" dirty="0"/>
          </a:p>
          <a:p>
            <a:r>
              <a:rPr lang="hu-HU" sz="2400" dirty="0"/>
              <a:t>Példák:</a:t>
            </a:r>
          </a:p>
          <a:p>
            <a:pPr lvl="1"/>
            <a:r>
              <a:rPr lang="hu-HU" sz="2200" dirty="0"/>
              <a:t>Előrejelzés / </a:t>
            </a:r>
            <a:r>
              <a:rPr lang="hu-HU" sz="2200" dirty="0" err="1"/>
              <a:t>predikció</a:t>
            </a:r>
            <a:r>
              <a:rPr lang="hu-HU" sz="2200" dirty="0"/>
              <a:t> (függvényapproximáció)</a:t>
            </a:r>
          </a:p>
          <a:p>
            <a:pPr lvl="1"/>
            <a:r>
              <a:rPr lang="hu-HU" sz="2200" dirty="0"/>
              <a:t>Osztályozás (ismert osztályok)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9EFD6D9-2478-4E4C-BD87-6B3A0A922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63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FEADE606-90AA-41BA-8650-49B3657D5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Nem felügyelt tanulás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56237052-CD52-44F0-B9B5-B0649E979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</a:t>
            </a:r>
            <a:r>
              <a:rPr lang="nb-NO" sz="2400" dirty="0"/>
              <a:t>elv</a:t>
            </a:r>
            <a:r>
              <a:rPr lang="hu-HU" sz="2400" dirty="0"/>
              <a:t>á</a:t>
            </a:r>
            <a:r>
              <a:rPr lang="nb-NO" sz="2400" dirty="0"/>
              <a:t>rt kimenet</a:t>
            </a:r>
            <a:r>
              <a:rPr lang="hu-HU" sz="2400" dirty="0"/>
              <a:t> ismeretlen („nincs külső segítség”)</a:t>
            </a:r>
            <a:endParaRPr lang="nb-NO" sz="2400" dirty="0"/>
          </a:p>
          <a:p>
            <a:r>
              <a:rPr lang="it-IT" sz="2400" dirty="0"/>
              <a:t>Visszajelz</a:t>
            </a:r>
            <a:r>
              <a:rPr lang="hu-HU" sz="2400" dirty="0"/>
              <a:t>é</a:t>
            </a:r>
            <a:r>
              <a:rPr lang="it-IT" sz="2400" dirty="0"/>
              <a:t>s n</a:t>
            </a:r>
            <a:r>
              <a:rPr lang="hu-HU" sz="2400" dirty="0"/>
              <a:t>á</a:t>
            </a:r>
            <a:r>
              <a:rPr lang="it-IT" sz="2400" dirty="0"/>
              <a:t>lk</a:t>
            </a:r>
            <a:r>
              <a:rPr lang="hu-HU" sz="2400" dirty="0"/>
              <a:t>ü</a:t>
            </a:r>
            <a:r>
              <a:rPr lang="it-IT" sz="2400" dirty="0"/>
              <a:t>l </a:t>
            </a:r>
            <a:r>
              <a:rPr lang="hu-HU" sz="2400" dirty="0"/>
              <a:t>é</a:t>
            </a:r>
            <a:r>
              <a:rPr lang="it-IT" sz="2400" dirty="0"/>
              <a:t>p</a:t>
            </a:r>
            <a:r>
              <a:rPr lang="hu-HU" sz="2400" dirty="0"/>
              <a:t>í</a:t>
            </a:r>
            <a:r>
              <a:rPr lang="it-IT" sz="2400" dirty="0"/>
              <a:t>ti a modellt</a:t>
            </a:r>
          </a:p>
          <a:p>
            <a:r>
              <a:rPr lang="hu-HU" sz="2400" dirty="0"/>
              <a:t>A cél: szabályok, összefüggések keresése (ismeretfeltárás).</a:t>
            </a:r>
          </a:p>
          <a:p>
            <a:endParaRPr lang="hu-HU" sz="2400" dirty="0"/>
          </a:p>
          <a:p>
            <a:r>
              <a:rPr lang="hu-HU" sz="2400" dirty="0"/>
              <a:t>Példák</a:t>
            </a:r>
          </a:p>
          <a:p>
            <a:pPr lvl="1"/>
            <a:r>
              <a:rPr lang="hu-HU" sz="2200" dirty="0" err="1"/>
              <a:t>Klaszterezés</a:t>
            </a:r>
            <a:r>
              <a:rPr lang="hu-HU" sz="2200" dirty="0"/>
              <a:t>: adatok automatikusan kialakított osztályokba sorolása valamilyen hasonlóság, vagy különbözőség alapján</a:t>
            </a:r>
          </a:p>
          <a:p>
            <a:pPr lvl="1"/>
            <a:r>
              <a:rPr lang="hu-HU" sz="2200" dirty="0"/>
              <a:t>Valószínűség-eloszlás becslése</a:t>
            </a:r>
          </a:p>
          <a:p>
            <a:pPr lvl="1"/>
            <a:r>
              <a:rPr lang="hu-HU" sz="2200" dirty="0"/>
              <a:t>Összefüggések keresése (a jellemzők között)</a:t>
            </a:r>
          </a:p>
          <a:p>
            <a:pPr lvl="1"/>
            <a:r>
              <a:rPr lang="hu-HU" sz="2200" dirty="0"/>
              <a:t>Dimenziószám csökkentése</a:t>
            </a:r>
          </a:p>
          <a:p>
            <a:endParaRPr lang="hu-HU" sz="2400" dirty="0"/>
          </a:p>
          <a:p>
            <a:endParaRPr lang="hu-HU" sz="2400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B2268C4-7C4E-44FC-8410-DDEA23D4B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3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311DAF-33EC-43D3-AC22-53733BD5E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Megerősítéses tanulás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E76F0B-79CD-46F0-BC35-6EAB32EA8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Előzetes információ nélkül („próba szerencse”)</a:t>
            </a:r>
          </a:p>
          <a:p>
            <a:r>
              <a:rPr lang="hu-HU" dirty="0"/>
              <a:t>A bemenő adatok: állapotmegfigyelések és jutalmak (</a:t>
            </a:r>
            <a:r>
              <a:rPr lang="hu-HU" dirty="0" err="1"/>
              <a:t>pl</a:t>
            </a:r>
            <a:r>
              <a:rPr lang="hu-HU" dirty="0"/>
              <a:t> pontok, érték, stb.)</a:t>
            </a:r>
          </a:p>
          <a:p>
            <a:r>
              <a:rPr lang="hu-HU" dirty="0"/>
              <a:t>Cél: optimális stratégia a maximális jutalom eléréséhez</a:t>
            </a:r>
          </a:p>
          <a:p>
            <a:r>
              <a:rPr lang="hu-HU" dirty="0"/>
              <a:t>Aktív tanulás (szemben a </a:t>
            </a:r>
            <a:r>
              <a:rPr lang="hu-HU" dirty="0" err="1"/>
              <a:t>felügyelttel</a:t>
            </a:r>
            <a:r>
              <a:rPr lang="hu-HU" dirty="0"/>
              <a:t>, ahol a tanuló adatbázis előre adott) hiszen a lépéseket a rendszer választja, melyekre késleltetetten, gyakran indirekt módon kap visszajelzést.</a:t>
            </a:r>
          </a:p>
          <a:p>
            <a:r>
              <a:rPr lang="hu-HU" dirty="0"/>
              <a:t>Leggyakoribb módszere: neurális hálózatok</a:t>
            </a:r>
          </a:p>
          <a:p>
            <a:endParaRPr lang="hu-HU" dirty="0"/>
          </a:p>
          <a:p>
            <a:r>
              <a:rPr lang="hu-HU" dirty="0"/>
              <a:t>Példák:</a:t>
            </a:r>
          </a:p>
          <a:p>
            <a:pPr lvl="1"/>
            <a:r>
              <a:rPr lang="hu-HU" dirty="0"/>
              <a:t>Döntéstámogatás (robot, játékok: sakk, </a:t>
            </a:r>
            <a:r>
              <a:rPr lang="hu-HU" dirty="0" err="1"/>
              <a:t>stb</a:t>
            </a:r>
            <a:r>
              <a:rPr lang="hu-HU" dirty="0"/>
              <a:t>)</a:t>
            </a:r>
          </a:p>
          <a:p>
            <a:pPr lvl="1"/>
            <a:r>
              <a:rPr lang="hu-HU" dirty="0"/>
              <a:t>Autonóm rendszerek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0924E14-803A-4361-82F2-1C97DB346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4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37C23F-280B-4E04-BC1F-A6BB2F711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</a:t>
            </a:r>
            <a:r>
              <a:rPr lang="hu-HU" dirty="0" err="1"/>
              <a:t>vs</a:t>
            </a:r>
            <a:r>
              <a:rPr lang="hu-HU" dirty="0"/>
              <a:t> Mély tanulás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A8507764-AE9E-4D6D-8946-3C83C71E5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9512" y="1472676"/>
            <a:ext cx="10012976" cy="4883674"/>
          </a:xfr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F46DADC-E8B6-4B1A-89E7-10CCE198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8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56A6E2-42A3-4543-BC04-BC2AB05F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Folyamata</a:t>
            </a:r>
          </a:p>
        </p:txBody>
      </p:sp>
      <p:graphicFrame>
        <p:nvGraphicFramePr>
          <p:cNvPr id="5" name="Tartalom helye 4">
            <a:extLst>
              <a:ext uri="{FF2B5EF4-FFF2-40B4-BE49-F238E27FC236}">
                <a16:creationId xmlns:a16="http://schemas.microsoft.com/office/drawing/2014/main" id="{6925CEF2-82B5-4FBD-A2A4-C87CB137C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1975947"/>
              </p:ext>
            </p:extLst>
          </p:nvPr>
        </p:nvGraphicFramePr>
        <p:xfrm>
          <a:off x="56470" y="1294493"/>
          <a:ext cx="12135530" cy="5244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DA4AB6C-67F5-41E5-B6FC-6D5D36AE5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F8AD42-1064-40CB-8A37-E964E9891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folyamata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9F3DEF51-2914-4E3F-A205-A50ADD87A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5398" y="1317448"/>
            <a:ext cx="6581204" cy="5540552"/>
          </a:xfr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AB97426E-78ED-4464-A79B-FCB5E8A7A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93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3">
            <a:extLst>
              <a:ext uri="{FF2B5EF4-FFF2-40B4-BE49-F238E27FC236}">
                <a16:creationId xmlns:a16="http://schemas.microsoft.com/office/drawing/2014/main" id="{6BE952CC-A877-48AF-9155-73730056CC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>
            <a:normAutofit/>
          </a:bodyPr>
          <a:lstStyle/>
          <a:p>
            <a:r>
              <a:rPr lang="hu-HU" dirty="0" err="1"/>
              <a:t>Azure</a:t>
            </a:r>
            <a:r>
              <a:rPr lang="hu-HU" dirty="0"/>
              <a:t> 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Studio</a:t>
            </a:r>
            <a:endParaRPr lang="hu-HU" dirty="0"/>
          </a:p>
        </p:txBody>
      </p:sp>
      <p:sp>
        <p:nvSpPr>
          <p:cNvPr id="5" name="Alcím 4">
            <a:extLst>
              <a:ext uri="{FF2B5EF4-FFF2-40B4-BE49-F238E27FC236}">
                <a16:creationId xmlns:a16="http://schemas.microsoft.com/office/drawing/2014/main" id="{DB5D4367-D291-4C04-ADFB-2C43DC5781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34946785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3" id="{6EFBBBA6-D918-6643-9690-A16DF43978CD}" vid="{7D925495-A1F2-334E-BCE2-B8E8FC3C275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8B0AB9FCF381429FB2350922936550" ma:contentTypeVersion="5" ma:contentTypeDescription="Create a new document." ma:contentTypeScope="" ma:versionID="589e65b809d9402ab8dceca0230ce288">
  <xsd:schema xmlns:xsd="http://www.w3.org/2001/XMLSchema" xmlns:xs="http://www.w3.org/2001/XMLSchema" xmlns:p="http://schemas.microsoft.com/office/2006/metadata/properties" xmlns:ns2="740ca137-556d-4ba7-9f00-9f05a5f8f8be" xmlns:ns3="9d5173b9-cce4-49bf-87fc-5ad4908b0ccf" targetNamespace="http://schemas.microsoft.com/office/2006/metadata/properties" ma:root="true" ma:fieldsID="927fbe94633d396d0a875b9787c405b2" ns2:_="" ns3:_="">
    <xsd:import namespace="740ca137-556d-4ba7-9f00-9f05a5f8f8be"/>
    <xsd:import namespace="9d5173b9-cce4-49bf-87fc-5ad4908b0cc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ca137-556d-4ba7-9f00-9f05a5f8f8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5173b9-cce4-49bf-87fc-5ad4908b0c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A01FE4C-121F-4B4A-BDD7-010B08DC73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ca137-556d-4ba7-9f00-9f05a5f8f8be"/>
    <ds:schemaRef ds:uri="9d5173b9-cce4-49bf-87fc-5ad4908b0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514F066-4366-4B85-935A-7C5D6FE0786A}">
  <ds:schemaRefs>
    <ds:schemaRef ds:uri="http://schemas.microsoft.com/office/2006/documentManagement/types"/>
    <ds:schemaRef ds:uri="740ca137-556d-4ba7-9f00-9f05a5f8f8be"/>
    <ds:schemaRef ds:uri="http://purl.org/dc/elements/1.1/"/>
    <ds:schemaRef ds:uri="http://schemas.microsoft.com/office/infopath/2007/PartnerControls"/>
    <ds:schemaRef ds:uri="9d5173b9-cce4-49bf-87fc-5ad4908b0ccf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9509FC8-CF49-4469-B691-AB928BF2A9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Telekom01</Template>
  <TotalTime>5060</TotalTime>
  <Words>1005</Words>
  <Application>Microsoft Office PowerPoint</Application>
  <PresentationFormat>Szélesvásznú</PresentationFormat>
  <Paragraphs>134</Paragraphs>
  <Slides>26</Slides>
  <Notes>15</Notes>
  <HiddenSlides>1</HiddenSlides>
  <MMClips>0</MMClips>
  <ScaleCrop>false</ScaleCrop>
  <HeadingPairs>
    <vt:vector size="6" baseType="variant">
      <vt:variant>
        <vt:lpstr>Használt betűtípusok</vt:lpstr>
      </vt:variant>
      <vt:variant>
        <vt:i4>8</vt:i4>
      </vt:variant>
      <vt:variant>
        <vt:lpstr>Téma</vt:lpstr>
      </vt:variant>
      <vt:variant>
        <vt:i4>2</vt:i4>
      </vt:variant>
      <vt:variant>
        <vt:lpstr>Diacímek</vt:lpstr>
      </vt:variant>
      <vt:variant>
        <vt:i4>26</vt:i4>
      </vt:variant>
    </vt:vector>
  </HeadingPairs>
  <TitlesOfParts>
    <vt:vector size="36" baseType="lpstr">
      <vt:lpstr>Arial</vt:lpstr>
      <vt:lpstr>Calibri</vt:lpstr>
      <vt:lpstr>Calibri Light</vt:lpstr>
      <vt:lpstr>Segoe UI</vt:lpstr>
      <vt:lpstr>Segoe UI Light</vt:lpstr>
      <vt:lpstr>Segoe UI Semibold</vt:lpstr>
      <vt:lpstr>Segoe UI Semilight</vt:lpstr>
      <vt:lpstr>Titillium</vt:lpstr>
      <vt:lpstr>Thème Office</vt:lpstr>
      <vt:lpstr>Office Theme</vt:lpstr>
      <vt:lpstr>Mesterséges Intelligencia</vt:lpstr>
      <vt:lpstr>Gépi tanulás (Machine Learning)</vt:lpstr>
      <vt:lpstr>Felügyelt tanulás</vt:lpstr>
      <vt:lpstr>Nem felügyelt tanulás</vt:lpstr>
      <vt:lpstr>Megerősítéses tanulás</vt:lpstr>
      <vt:lpstr>Gépi tanulás vs Mély tanulás</vt:lpstr>
      <vt:lpstr>Folyamata</vt:lpstr>
      <vt:lpstr>Gépi tanulás folyamata</vt:lpstr>
      <vt:lpstr>Azure Machine Learning Studio</vt:lpstr>
      <vt:lpstr>Azure Machine Learning Studio</vt:lpstr>
      <vt:lpstr>Azure Machine Learning algoritmusok</vt:lpstr>
      <vt:lpstr>PowerPoint-bemutató</vt:lpstr>
      <vt:lpstr>Regisztráció</vt:lpstr>
      <vt:lpstr>Azure ML Studio kezelése</vt:lpstr>
      <vt:lpstr>Fejlesztési folyamat</vt:lpstr>
      <vt:lpstr>Adatok vizualizációja</vt:lpstr>
      <vt:lpstr>Modellezés: tanító és teszt adatok</vt:lpstr>
      <vt:lpstr>Machine learning modell illesztése</vt:lpstr>
      <vt:lpstr>Összehasonlítás másik modellel</vt:lpstr>
      <vt:lpstr>Modellek „teljesítménygörbéi”</vt:lpstr>
      <vt:lpstr>Részletes teljesítmény</vt:lpstr>
      <vt:lpstr>Web Service prototipusának elkészítése</vt:lpstr>
      <vt:lpstr>Web Service csiszolása</vt:lpstr>
      <vt:lpstr>Közzététel</vt:lpstr>
      <vt:lpstr>Gépi tanulási algoritmusok térképe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Adam Tarcsi;Pál Tamás;Nagyfi Richárd</dc:creator>
  <cp:lastModifiedBy>Tarcsi Ádám</cp:lastModifiedBy>
  <cp:revision>403</cp:revision>
  <cp:lastPrinted>2018-02-08T09:25:59Z</cp:lastPrinted>
  <dcterms:created xsi:type="dcterms:W3CDTF">2018-02-01T14:05:08Z</dcterms:created>
  <dcterms:modified xsi:type="dcterms:W3CDTF">2019-04-23T11:31:08Z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0x010100BE8B0AB9FCF381429FB2350922936550</vt:lpwstr>
  </property>
</Properties>
</file>